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Lst>
  <p:sldSz cx="10691813" cy="7559675"/>
  <p:notesSz cx="6805613"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19" autoAdjust="0"/>
  </p:normalViewPr>
  <p:slideViewPr>
    <p:cSldViewPr snapToGrid="0">
      <p:cViewPr varScale="1">
        <p:scale>
          <a:sx n="57" d="100"/>
          <a:sy n="57" d="100"/>
        </p:scale>
        <p:origin x="1260" y="6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33AA408-F9C9-4D35-9277-41E7EF7C1A04}"/>
              </a:ext>
            </a:extLst>
          </p:cNvPr>
          <p:cNvSpPr>
            <a:spLocks noGrp="1"/>
          </p:cNvSpPr>
          <p:nvPr>
            <p:ph type="ctrTitle"/>
          </p:nvPr>
        </p:nvSpPr>
        <p:spPr>
          <a:xfrm>
            <a:off x="1336477" y="1237197"/>
            <a:ext cx="8018860" cy="2631887"/>
          </a:xfrm>
        </p:spPr>
        <p:txBody>
          <a:bodyPr anchor="b"/>
          <a:lstStyle>
            <a:lvl1pPr algn="ctr">
              <a:defRPr sz="5262"/>
            </a:lvl1pPr>
          </a:lstStyle>
          <a:p>
            <a:r>
              <a:rPr kumimoji="1" lang="ja-JP" altLang="en-US"/>
              <a:t>マスター タイトルの書式設定</a:t>
            </a:r>
          </a:p>
        </p:txBody>
      </p:sp>
      <p:sp>
        <p:nvSpPr>
          <p:cNvPr id="3" name="字幕 2">
            <a:extLst>
              <a:ext uri="{FF2B5EF4-FFF2-40B4-BE49-F238E27FC236}">
                <a16:creationId xmlns:a16="http://schemas.microsoft.com/office/drawing/2014/main" id="{584C48D8-4718-43BA-B4C1-B84E416C899B}"/>
              </a:ext>
            </a:extLst>
          </p:cNvPr>
          <p:cNvSpPr>
            <a:spLocks noGrp="1"/>
          </p:cNvSpPr>
          <p:nvPr>
            <p:ph type="subTitle" idx="1"/>
          </p:nvPr>
        </p:nvSpPr>
        <p:spPr>
          <a:xfrm>
            <a:off x="1336477" y="3970580"/>
            <a:ext cx="8018860" cy="1825171"/>
          </a:xfrm>
        </p:spPr>
        <p:txBody>
          <a:bodyPr/>
          <a:lstStyle>
            <a:lvl1pPr marL="0" indent="0" algn="ctr">
              <a:buNone/>
              <a:defRPr sz="2105"/>
            </a:lvl1pPr>
            <a:lvl2pPr marL="400964" indent="0" algn="ctr">
              <a:buNone/>
              <a:defRPr sz="1754"/>
            </a:lvl2pPr>
            <a:lvl3pPr marL="801929" indent="0" algn="ctr">
              <a:buNone/>
              <a:defRPr sz="1579"/>
            </a:lvl3pPr>
            <a:lvl4pPr marL="1202893" indent="0" algn="ctr">
              <a:buNone/>
              <a:defRPr sz="1403"/>
            </a:lvl4pPr>
            <a:lvl5pPr marL="1603858" indent="0" algn="ctr">
              <a:buNone/>
              <a:defRPr sz="1403"/>
            </a:lvl5pPr>
            <a:lvl6pPr marL="2004822" indent="0" algn="ctr">
              <a:buNone/>
              <a:defRPr sz="1403"/>
            </a:lvl6pPr>
            <a:lvl7pPr marL="2405786" indent="0" algn="ctr">
              <a:buNone/>
              <a:defRPr sz="1403"/>
            </a:lvl7pPr>
            <a:lvl8pPr marL="2806751" indent="0" algn="ctr">
              <a:buNone/>
              <a:defRPr sz="1403"/>
            </a:lvl8pPr>
            <a:lvl9pPr marL="3207715" indent="0" algn="ctr">
              <a:buNone/>
              <a:defRPr sz="1403"/>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91A6E1A1-FBCB-4791-B678-41046F36E7D1}"/>
              </a:ext>
            </a:extLst>
          </p:cNvPr>
          <p:cNvSpPr>
            <a:spLocks noGrp="1"/>
          </p:cNvSpPr>
          <p:nvPr>
            <p:ph type="dt" sz="half" idx="10"/>
          </p:nvPr>
        </p:nvSpPr>
        <p:spPr/>
        <p:txBody>
          <a:bodyPr/>
          <a:lstStyle/>
          <a:p>
            <a:fld id="{4B00A903-1D72-42E8-88A1-EBC4174008CA}" type="datetimeFigureOut">
              <a:rPr kumimoji="1" lang="ja-JP" altLang="en-US" smtClean="0"/>
              <a:t>2021/2/18</a:t>
            </a:fld>
            <a:endParaRPr kumimoji="1" lang="ja-JP" altLang="en-US"/>
          </a:p>
        </p:txBody>
      </p:sp>
      <p:sp>
        <p:nvSpPr>
          <p:cNvPr id="5" name="フッター プレースホルダー 4">
            <a:extLst>
              <a:ext uri="{FF2B5EF4-FFF2-40B4-BE49-F238E27FC236}">
                <a16:creationId xmlns:a16="http://schemas.microsoft.com/office/drawing/2014/main" id="{9ACBAB3F-D304-4EFE-8FF9-FC86354B94B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43E281D-5672-4854-B305-39850201F4C2}"/>
              </a:ext>
            </a:extLst>
          </p:cNvPr>
          <p:cNvSpPr>
            <a:spLocks noGrp="1"/>
          </p:cNvSpPr>
          <p:nvPr>
            <p:ph type="sldNum" sz="quarter" idx="12"/>
          </p:nvPr>
        </p:nvSpPr>
        <p:spPr/>
        <p:txBody>
          <a:bodyPr/>
          <a:lstStyle/>
          <a:p>
            <a:fld id="{7C192975-23F9-4322-A9B1-87C47742B721}" type="slidenum">
              <a:rPr kumimoji="1" lang="ja-JP" altLang="en-US" smtClean="0"/>
              <a:t>‹#›</a:t>
            </a:fld>
            <a:endParaRPr kumimoji="1" lang="ja-JP" altLang="en-US"/>
          </a:p>
        </p:txBody>
      </p:sp>
    </p:spTree>
    <p:extLst>
      <p:ext uri="{BB962C8B-B14F-4D97-AF65-F5344CB8AC3E}">
        <p14:creationId xmlns:p14="http://schemas.microsoft.com/office/powerpoint/2010/main" val="1213358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B325923-2696-4F15-BF89-C49EFA75BF70}"/>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76EAAA2-CDEB-4BFA-8DAD-DE8BA8750959}"/>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7536DA4-A35B-46F1-834A-6525BD8D5DAB}"/>
              </a:ext>
            </a:extLst>
          </p:cNvPr>
          <p:cNvSpPr>
            <a:spLocks noGrp="1"/>
          </p:cNvSpPr>
          <p:nvPr>
            <p:ph type="dt" sz="half" idx="10"/>
          </p:nvPr>
        </p:nvSpPr>
        <p:spPr/>
        <p:txBody>
          <a:bodyPr/>
          <a:lstStyle/>
          <a:p>
            <a:fld id="{4B00A903-1D72-42E8-88A1-EBC4174008CA}" type="datetimeFigureOut">
              <a:rPr kumimoji="1" lang="ja-JP" altLang="en-US" smtClean="0"/>
              <a:t>2021/2/18</a:t>
            </a:fld>
            <a:endParaRPr kumimoji="1" lang="ja-JP" altLang="en-US"/>
          </a:p>
        </p:txBody>
      </p:sp>
      <p:sp>
        <p:nvSpPr>
          <p:cNvPr id="5" name="フッター プレースホルダー 4">
            <a:extLst>
              <a:ext uri="{FF2B5EF4-FFF2-40B4-BE49-F238E27FC236}">
                <a16:creationId xmlns:a16="http://schemas.microsoft.com/office/drawing/2014/main" id="{F94C7CF9-F1C6-4B08-A073-AD83AB3B7B0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437D453-5EF8-48FD-B352-BEBF8AA50971}"/>
              </a:ext>
            </a:extLst>
          </p:cNvPr>
          <p:cNvSpPr>
            <a:spLocks noGrp="1"/>
          </p:cNvSpPr>
          <p:nvPr>
            <p:ph type="sldNum" sz="quarter" idx="12"/>
          </p:nvPr>
        </p:nvSpPr>
        <p:spPr/>
        <p:txBody>
          <a:bodyPr/>
          <a:lstStyle/>
          <a:p>
            <a:fld id="{7C192975-23F9-4322-A9B1-87C47742B721}" type="slidenum">
              <a:rPr kumimoji="1" lang="ja-JP" altLang="en-US" smtClean="0"/>
              <a:t>‹#›</a:t>
            </a:fld>
            <a:endParaRPr kumimoji="1" lang="ja-JP" altLang="en-US"/>
          </a:p>
        </p:txBody>
      </p:sp>
    </p:spTree>
    <p:extLst>
      <p:ext uri="{BB962C8B-B14F-4D97-AF65-F5344CB8AC3E}">
        <p14:creationId xmlns:p14="http://schemas.microsoft.com/office/powerpoint/2010/main" val="39687435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6723C465-44CE-4324-8081-3B042B96AB99}"/>
              </a:ext>
            </a:extLst>
          </p:cNvPr>
          <p:cNvSpPr>
            <a:spLocks noGrp="1"/>
          </p:cNvSpPr>
          <p:nvPr>
            <p:ph type="title" orient="vert"/>
          </p:nvPr>
        </p:nvSpPr>
        <p:spPr>
          <a:xfrm>
            <a:off x="7651329" y="402483"/>
            <a:ext cx="2305422" cy="6406475"/>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2EE6F1B-884C-43AC-8059-940CFD2B8ED1}"/>
              </a:ext>
            </a:extLst>
          </p:cNvPr>
          <p:cNvSpPr>
            <a:spLocks noGrp="1"/>
          </p:cNvSpPr>
          <p:nvPr>
            <p:ph type="body" orient="vert" idx="1"/>
          </p:nvPr>
        </p:nvSpPr>
        <p:spPr>
          <a:xfrm>
            <a:off x="735062" y="402483"/>
            <a:ext cx="6782619" cy="640647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423A6BE-CB0B-4C6D-93D3-9A4B3BD5E984}"/>
              </a:ext>
            </a:extLst>
          </p:cNvPr>
          <p:cNvSpPr>
            <a:spLocks noGrp="1"/>
          </p:cNvSpPr>
          <p:nvPr>
            <p:ph type="dt" sz="half" idx="10"/>
          </p:nvPr>
        </p:nvSpPr>
        <p:spPr/>
        <p:txBody>
          <a:bodyPr/>
          <a:lstStyle/>
          <a:p>
            <a:fld id="{4B00A903-1D72-42E8-88A1-EBC4174008CA}" type="datetimeFigureOut">
              <a:rPr kumimoji="1" lang="ja-JP" altLang="en-US" smtClean="0"/>
              <a:t>2021/2/18</a:t>
            </a:fld>
            <a:endParaRPr kumimoji="1" lang="ja-JP" altLang="en-US"/>
          </a:p>
        </p:txBody>
      </p:sp>
      <p:sp>
        <p:nvSpPr>
          <p:cNvPr id="5" name="フッター プレースホルダー 4">
            <a:extLst>
              <a:ext uri="{FF2B5EF4-FFF2-40B4-BE49-F238E27FC236}">
                <a16:creationId xmlns:a16="http://schemas.microsoft.com/office/drawing/2014/main" id="{F42CA7A3-538F-46D4-BD18-3AEEBB891E9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1FEA046-14A0-4160-97E5-6998F167E93F}"/>
              </a:ext>
            </a:extLst>
          </p:cNvPr>
          <p:cNvSpPr>
            <a:spLocks noGrp="1"/>
          </p:cNvSpPr>
          <p:nvPr>
            <p:ph type="sldNum" sz="quarter" idx="12"/>
          </p:nvPr>
        </p:nvSpPr>
        <p:spPr/>
        <p:txBody>
          <a:bodyPr/>
          <a:lstStyle/>
          <a:p>
            <a:fld id="{7C192975-23F9-4322-A9B1-87C47742B721}" type="slidenum">
              <a:rPr kumimoji="1" lang="ja-JP" altLang="en-US" smtClean="0"/>
              <a:t>‹#›</a:t>
            </a:fld>
            <a:endParaRPr kumimoji="1" lang="ja-JP" altLang="en-US"/>
          </a:p>
        </p:txBody>
      </p:sp>
    </p:spTree>
    <p:extLst>
      <p:ext uri="{BB962C8B-B14F-4D97-AF65-F5344CB8AC3E}">
        <p14:creationId xmlns:p14="http://schemas.microsoft.com/office/powerpoint/2010/main" val="230112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87EB61-618E-46E4-A2C8-CB203FCD9F7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210D2F0-EE8C-43ED-A89C-18DD8EA31E67}"/>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22E6380-FD27-4C49-8887-53ADE8DB891D}"/>
              </a:ext>
            </a:extLst>
          </p:cNvPr>
          <p:cNvSpPr>
            <a:spLocks noGrp="1"/>
          </p:cNvSpPr>
          <p:nvPr>
            <p:ph type="dt" sz="half" idx="10"/>
          </p:nvPr>
        </p:nvSpPr>
        <p:spPr/>
        <p:txBody>
          <a:bodyPr/>
          <a:lstStyle/>
          <a:p>
            <a:fld id="{4B00A903-1D72-42E8-88A1-EBC4174008CA}" type="datetimeFigureOut">
              <a:rPr kumimoji="1" lang="ja-JP" altLang="en-US" smtClean="0"/>
              <a:t>2021/2/18</a:t>
            </a:fld>
            <a:endParaRPr kumimoji="1" lang="ja-JP" altLang="en-US"/>
          </a:p>
        </p:txBody>
      </p:sp>
      <p:sp>
        <p:nvSpPr>
          <p:cNvPr id="5" name="フッター プレースホルダー 4">
            <a:extLst>
              <a:ext uri="{FF2B5EF4-FFF2-40B4-BE49-F238E27FC236}">
                <a16:creationId xmlns:a16="http://schemas.microsoft.com/office/drawing/2014/main" id="{4AE8F3D9-F3F7-4219-8177-2F1F46162DE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379C0D4-D4F0-4E7E-8D1B-19183A093A1D}"/>
              </a:ext>
            </a:extLst>
          </p:cNvPr>
          <p:cNvSpPr>
            <a:spLocks noGrp="1"/>
          </p:cNvSpPr>
          <p:nvPr>
            <p:ph type="sldNum" sz="quarter" idx="12"/>
          </p:nvPr>
        </p:nvSpPr>
        <p:spPr/>
        <p:txBody>
          <a:bodyPr/>
          <a:lstStyle/>
          <a:p>
            <a:fld id="{7C192975-23F9-4322-A9B1-87C47742B721}" type="slidenum">
              <a:rPr kumimoji="1" lang="ja-JP" altLang="en-US" smtClean="0"/>
              <a:t>‹#›</a:t>
            </a:fld>
            <a:endParaRPr kumimoji="1" lang="ja-JP" altLang="en-US"/>
          </a:p>
        </p:txBody>
      </p:sp>
    </p:spTree>
    <p:extLst>
      <p:ext uri="{BB962C8B-B14F-4D97-AF65-F5344CB8AC3E}">
        <p14:creationId xmlns:p14="http://schemas.microsoft.com/office/powerpoint/2010/main" val="732293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BF0C32D-FC21-44E5-9031-A410ABB4057B}"/>
              </a:ext>
            </a:extLst>
          </p:cNvPr>
          <p:cNvSpPr>
            <a:spLocks noGrp="1"/>
          </p:cNvSpPr>
          <p:nvPr>
            <p:ph type="title"/>
          </p:nvPr>
        </p:nvSpPr>
        <p:spPr>
          <a:xfrm>
            <a:off x="729493" y="1884670"/>
            <a:ext cx="9221689" cy="3144614"/>
          </a:xfrm>
        </p:spPr>
        <p:txBody>
          <a:bodyPr anchor="b"/>
          <a:lstStyle>
            <a:lvl1pPr>
              <a:defRPr sz="5262"/>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E713575-FE39-492D-8092-935D0194517A}"/>
              </a:ext>
            </a:extLst>
          </p:cNvPr>
          <p:cNvSpPr>
            <a:spLocks noGrp="1"/>
          </p:cNvSpPr>
          <p:nvPr>
            <p:ph type="body" idx="1"/>
          </p:nvPr>
        </p:nvSpPr>
        <p:spPr>
          <a:xfrm>
            <a:off x="729493" y="5059034"/>
            <a:ext cx="9221689" cy="1653678"/>
          </a:xfrm>
        </p:spPr>
        <p:txBody>
          <a:bodyPr/>
          <a:lstStyle>
            <a:lvl1pPr marL="0" indent="0">
              <a:buNone/>
              <a:defRPr sz="2105">
                <a:solidFill>
                  <a:schemeClr val="tx1">
                    <a:tint val="75000"/>
                  </a:schemeClr>
                </a:solidFill>
              </a:defRPr>
            </a:lvl1pPr>
            <a:lvl2pPr marL="400964" indent="0">
              <a:buNone/>
              <a:defRPr sz="1754">
                <a:solidFill>
                  <a:schemeClr val="tx1">
                    <a:tint val="75000"/>
                  </a:schemeClr>
                </a:solidFill>
              </a:defRPr>
            </a:lvl2pPr>
            <a:lvl3pPr marL="801929" indent="0">
              <a:buNone/>
              <a:defRPr sz="1579">
                <a:solidFill>
                  <a:schemeClr val="tx1">
                    <a:tint val="75000"/>
                  </a:schemeClr>
                </a:solidFill>
              </a:defRPr>
            </a:lvl3pPr>
            <a:lvl4pPr marL="1202893" indent="0">
              <a:buNone/>
              <a:defRPr sz="1403">
                <a:solidFill>
                  <a:schemeClr val="tx1">
                    <a:tint val="75000"/>
                  </a:schemeClr>
                </a:solidFill>
              </a:defRPr>
            </a:lvl4pPr>
            <a:lvl5pPr marL="1603858" indent="0">
              <a:buNone/>
              <a:defRPr sz="1403">
                <a:solidFill>
                  <a:schemeClr val="tx1">
                    <a:tint val="75000"/>
                  </a:schemeClr>
                </a:solidFill>
              </a:defRPr>
            </a:lvl5pPr>
            <a:lvl6pPr marL="2004822" indent="0">
              <a:buNone/>
              <a:defRPr sz="1403">
                <a:solidFill>
                  <a:schemeClr val="tx1">
                    <a:tint val="75000"/>
                  </a:schemeClr>
                </a:solidFill>
              </a:defRPr>
            </a:lvl6pPr>
            <a:lvl7pPr marL="2405786" indent="0">
              <a:buNone/>
              <a:defRPr sz="1403">
                <a:solidFill>
                  <a:schemeClr val="tx1">
                    <a:tint val="75000"/>
                  </a:schemeClr>
                </a:solidFill>
              </a:defRPr>
            </a:lvl7pPr>
            <a:lvl8pPr marL="2806751" indent="0">
              <a:buNone/>
              <a:defRPr sz="1403">
                <a:solidFill>
                  <a:schemeClr val="tx1">
                    <a:tint val="75000"/>
                  </a:schemeClr>
                </a:solidFill>
              </a:defRPr>
            </a:lvl8pPr>
            <a:lvl9pPr marL="3207715" indent="0">
              <a:buNone/>
              <a:defRPr sz="1403">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FF3E2C18-21CE-42DE-B43D-319DA45EC0A2}"/>
              </a:ext>
            </a:extLst>
          </p:cNvPr>
          <p:cNvSpPr>
            <a:spLocks noGrp="1"/>
          </p:cNvSpPr>
          <p:nvPr>
            <p:ph type="dt" sz="half" idx="10"/>
          </p:nvPr>
        </p:nvSpPr>
        <p:spPr/>
        <p:txBody>
          <a:bodyPr/>
          <a:lstStyle/>
          <a:p>
            <a:fld id="{4B00A903-1D72-42E8-88A1-EBC4174008CA}" type="datetimeFigureOut">
              <a:rPr kumimoji="1" lang="ja-JP" altLang="en-US" smtClean="0"/>
              <a:t>2021/2/18</a:t>
            </a:fld>
            <a:endParaRPr kumimoji="1" lang="ja-JP" altLang="en-US"/>
          </a:p>
        </p:txBody>
      </p:sp>
      <p:sp>
        <p:nvSpPr>
          <p:cNvPr id="5" name="フッター プレースホルダー 4">
            <a:extLst>
              <a:ext uri="{FF2B5EF4-FFF2-40B4-BE49-F238E27FC236}">
                <a16:creationId xmlns:a16="http://schemas.microsoft.com/office/drawing/2014/main" id="{7B7F35DA-AC84-42EE-916F-FEFE8FCF11E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267FDB1-6E66-47EB-B300-400BE004141E}"/>
              </a:ext>
            </a:extLst>
          </p:cNvPr>
          <p:cNvSpPr>
            <a:spLocks noGrp="1"/>
          </p:cNvSpPr>
          <p:nvPr>
            <p:ph type="sldNum" sz="quarter" idx="12"/>
          </p:nvPr>
        </p:nvSpPr>
        <p:spPr/>
        <p:txBody>
          <a:bodyPr/>
          <a:lstStyle/>
          <a:p>
            <a:fld id="{7C192975-23F9-4322-A9B1-87C47742B721}" type="slidenum">
              <a:rPr kumimoji="1" lang="ja-JP" altLang="en-US" smtClean="0"/>
              <a:t>‹#›</a:t>
            </a:fld>
            <a:endParaRPr kumimoji="1" lang="ja-JP" altLang="en-US"/>
          </a:p>
        </p:txBody>
      </p:sp>
    </p:spTree>
    <p:extLst>
      <p:ext uri="{BB962C8B-B14F-4D97-AF65-F5344CB8AC3E}">
        <p14:creationId xmlns:p14="http://schemas.microsoft.com/office/powerpoint/2010/main" val="197023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A17C9E3-BC3E-44FB-89CB-C619B2AD76F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57F9216-E5ED-43BF-AB44-CFBE9A2A9596}"/>
              </a:ext>
            </a:extLst>
          </p:cNvPr>
          <p:cNvSpPr>
            <a:spLocks noGrp="1"/>
          </p:cNvSpPr>
          <p:nvPr>
            <p:ph sz="half" idx="1"/>
          </p:nvPr>
        </p:nvSpPr>
        <p:spPr>
          <a:xfrm>
            <a:off x="735062" y="2012414"/>
            <a:ext cx="4544021" cy="47965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2C86B768-CC99-4923-849C-43F2A4023038}"/>
              </a:ext>
            </a:extLst>
          </p:cNvPr>
          <p:cNvSpPr>
            <a:spLocks noGrp="1"/>
          </p:cNvSpPr>
          <p:nvPr>
            <p:ph sz="half" idx="2"/>
          </p:nvPr>
        </p:nvSpPr>
        <p:spPr>
          <a:xfrm>
            <a:off x="5412730" y="2012414"/>
            <a:ext cx="4544021" cy="479654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5969DB0B-4A75-4AC3-AC30-7864A55C48D0}"/>
              </a:ext>
            </a:extLst>
          </p:cNvPr>
          <p:cNvSpPr>
            <a:spLocks noGrp="1"/>
          </p:cNvSpPr>
          <p:nvPr>
            <p:ph type="dt" sz="half" idx="10"/>
          </p:nvPr>
        </p:nvSpPr>
        <p:spPr/>
        <p:txBody>
          <a:bodyPr/>
          <a:lstStyle/>
          <a:p>
            <a:fld id="{4B00A903-1D72-42E8-88A1-EBC4174008CA}" type="datetimeFigureOut">
              <a:rPr kumimoji="1" lang="ja-JP" altLang="en-US" smtClean="0"/>
              <a:t>2021/2/18</a:t>
            </a:fld>
            <a:endParaRPr kumimoji="1" lang="ja-JP" altLang="en-US"/>
          </a:p>
        </p:txBody>
      </p:sp>
      <p:sp>
        <p:nvSpPr>
          <p:cNvPr id="6" name="フッター プレースホルダー 5">
            <a:extLst>
              <a:ext uri="{FF2B5EF4-FFF2-40B4-BE49-F238E27FC236}">
                <a16:creationId xmlns:a16="http://schemas.microsoft.com/office/drawing/2014/main" id="{1F7802EE-D745-4A34-AAF1-89FBC96ECFE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2BAA596-5E11-4E5E-8266-AC4389D3C0A3}"/>
              </a:ext>
            </a:extLst>
          </p:cNvPr>
          <p:cNvSpPr>
            <a:spLocks noGrp="1"/>
          </p:cNvSpPr>
          <p:nvPr>
            <p:ph type="sldNum" sz="quarter" idx="12"/>
          </p:nvPr>
        </p:nvSpPr>
        <p:spPr/>
        <p:txBody>
          <a:bodyPr/>
          <a:lstStyle/>
          <a:p>
            <a:fld id="{7C192975-23F9-4322-A9B1-87C47742B721}" type="slidenum">
              <a:rPr kumimoji="1" lang="ja-JP" altLang="en-US" smtClean="0"/>
              <a:t>‹#›</a:t>
            </a:fld>
            <a:endParaRPr kumimoji="1" lang="ja-JP" altLang="en-US"/>
          </a:p>
        </p:txBody>
      </p:sp>
    </p:spTree>
    <p:extLst>
      <p:ext uri="{BB962C8B-B14F-4D97-AF65-F5344CB8AC3E}">
        <p14:creationId xmlns:p14="http://schemas.microsoft.com/office/powerpoint/2010/main" val="10231318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FEA88B8-F4FC-43D4-9BA0-36862A5B4D6A}"/>
              </a:ext>
            </a:extLst>
          </p:cNvPr>
          <p:cNvSpPr>
            <a:spLocks noGrp="1"/>
          </p:cNvSpPr>
          <p:nvPr>
            <p:ph type="title"/>
          </p:nvPr>
        </p:nvSpPr>
        <p:spPr>
          <a:xfrm>
            <a:off x="736455" y="402483"/>
            <a:ext cx="9221689" cy="1461188"/>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FA3B083-C0AC-41A0-BD84-37209C14E560}"/>
              </a:ext>
            </a:extLst>
          </p:cNvPr>
          <p:cNvSpPr>
            <a:spLocks noGrp="1"/>
          </p:cNvSpPr>
          <p:nvPr>
            <p:ph type="body" idx="1"/>
          </p:nvPr>
        </p:nvSpPr>
        <p:spPr>
          <a:xfrm>
            <a:off x="736455" y="1853171"/>
            <a:ext cx="4523138" cy="908210"/>
          </a:xfrm>
        </p:spPr>
        <p:txBody>
          <a:bodyPr anchor="b"/>
          <a:lstStyle>
            <a:lvl1pPr marL="0" indent="0">
              <a:buNone/>
              <a:defRPr sz="2105" b="1"/>
            </a:lvl1pPr>
            <a:lvl2pPr marL="400964" indent="0">
              <a:buNone/>
              <a:defRPr sz="1754" b="1"/>
            </a:lvl2pPr>
            <a:lvl3pPr marL="801929" indent="0">
              <a:buNone/>
              <a:defRPr sz="1579" b="1"/>
            </a:lvl3pPr>
            <a:lvl4pPr marL="1202893" indent="0">
              <a:buNone/>
              <a:defRPr sz="1403" b="1"/>
            </a:lvl4pPr>
            <a:lvl5pPr marL="1603858" indent="0">
              <a:buNone/>
              <a:defRPr sz="1403" b="1"/>
            </a:lvl5pPr>
            <a:lvl6pPr marL="2004822" indent="0">
              <a:buNone/>
              <a:defRPr sz="1403" b="1"/>
            </a:lvl6pPr>
            <a:lvl7pPr marL="2405786" indent="0">
              <a:buNone/>
              <a:defRPr sz="1403" b="1"/>
            </a:lvl7pPr>
            <a:lvl8pPr marL="2806751" indent="0">
              <a:buNone/>
              <a:defRPr sz="1403" b="1"/>
            </a:lvl8pPr>
            <a:lvl9pPr marL="3207715" indent="0">
              <a:buNone/>
              <a:defRPr sz="1403"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DC8E0B89-0B22-4DCD-848C-A299D40A9D71}"/>
              </a:ext>
            </a:extLst>
          </p:cNvPr>
          <p:cNvSpPr>
            <a:spLocks noGrp="1"/>
          </p:cNvSpPr>
          <p:nvPr>
            <p:ph sz="half" idx="2"/>
          </p:nvPr>
        </p:nvSpPr>
        <p:spPr>
          <a:xfrm>
            <a:off x="736455" y="2761381"/>
            <a:ext cx="4523138" cy="406157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C1662BE-F765-4635-A697-C81C541DCA97}"/>
              </a:ext>
            </a:extLst>
          </p:cNvPr>
          <p:cNvSpPr>
            <a:spLocks noGrp="1"/>
          </p:cNvSpPr>
          <p:nvPr>
            <p:ph type="body" sz="quarter" idx="3"/>
          </p:nvPr>
        </p:nvSpPr>
        <p:spPr>
          <a:xfrm>
            <a:off x="5412730" y="1853171"/>
            <a:ext cx="4545413" cy="908210"/>
          </a:xfrm>
        </p:spPr>
        <p:txBody>
          <a:bodyPr anchor="b"/>
          <a:lstStyle>
            <a:lvl1pPr marL="0" indent="0">
              <a:buNone/>
              <a:defRPr sz="2105" b="1"/>
            </a:lvl1pPr>
            <a:lvl2pPr marL="400964" indent="0">
              <a:buNone/>
              <a:defRPr sz="1754" b="1"/>
            </a:lvl2pPr>
            <a:lvl3pPr marL="801929" indent="0">
              <a:buNone/>
              <a:defRPr sz="1579" b="1"/>
            </a:lvl3pPr>
            <a:lvl4pPr marL="1202893" indent="0">
              <a:buNone/>
              <a:defRPr sz="1403" b="1"/>
            </a:lvl4pPr>
            <a:lvl5pPr marL="1603858" indent="0">
              <a:buNone/>
              <a:defRPr sz="1403" b="1"/>
            </a:lvl5pPr>
            <a:lvl6pPr marL="2004822" indent="0">
              <a:buNone/>
              <a:defRPr sz="1403" b="1"/>
            </a:lvl6pPr>
            <a:lvl7pPr marL="2405786" indent="0">
              <a:buNone/>
              <a:defRPr sz="1403" b="1"/>
            </a:lvl7pPr>
            <a:lvl8pPr marL="2806751" indent="0">
              <a:buNone/>
              <a:defRPr sz="1403" b="1"/>
            </a:lvl8pPr>
            <a:lvl9pPr marL="3207715" indent="0">
              <a:buNone/>
              <a:defRPr sz="1403"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050C331-6BB5-4C44-88B8-B93DB01E5D36}"/>
              </a:ext>
            </a:extLst>
          </p:cNvPr>
          <p:cNvSpPr>
            <a:spLocks noGrp="1"/>
          </p:cNvSpPr>
          <p:nvPr>
            <p:ph sz="quarter" idx="4"/>
          </p:nvPr>
        </p:nvSpPr>
        <p:spPr>
          <a:xfrm>
            <a:off x="5412730" y="2761381"/>
            <a:ext cx="4545413" cy="406157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DCB58AA2-DE06-47AF-982B-200722359BD8}"/>
              </a:ext>
            </a:extLst>
          </p:cNvPr>
          <p:cNvSpPr>
            <a:spLocks noGrp="1"/>
          </p:cNvSpPr>
          <p:nvPr>
            <p:ph type="dt" sz="half" idx="10"/>
          </p:nvPr>
        </p:nvSpPr>
        <p:spPr/>
        <p:txBody>
          <a:bodyPr/>
          <a:lstStyle/>
          <a:p>
            <a:fld id="{4B00A903-1D72-42E8-88A1-EBC4174008CA}" type="datetimeFigureOut">
              <a:rPr kumimoji="1" lang="ja-JP" altLang="en-US" smtClean="0"/>
              <a:t>2021/2/18</a:t>
            </a:fld>
            <a:endParaRPr kumimoji="1" lang="ja-JP" altLang="en-US"/>
          </a:p>
        </p:txBody>
      </p:sp>
      <p:sp>
        <p:nvSpPr>
          <p:cNvPr id="8" name="フッター プレースホルダー 7">
            <a:extLst>
              <a:ext uri="{FF2B5EF4-FFF2-40B4-BE49-F238E27FC236}">
                <a16:creationId xmlns:a16="http://schemas.microsoft.com/office/drawing/2014/main" id="{D5F74FAD-708C-4383-995C-3903AB7F472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5A20156C-CC1F-42C1-A777-8D523C24CCFD}"/>
              </a:ext>
            </a:extLst>
          </p:cNvPr>
          <p:cNvSpPr>
            <a:spLocks noGrp="1"/>
          </p:cNvSpPr>
          <p:nvPr>
            <p:ph type="sldNum" sz="quarter" idx="12"/>
          </p:nvPr>
        </p:nvSpPr>
        <p:spPr/>
        <p:txBody>
          <a:bodyPr/>
          <a:lstStyle/>
          <a:p>
            <a:fld id="{7C192975-23F9-4322-A9B1-87C47742B721}" type="slidenum">
              <a:rPr kumimoji="1" lang="ja-JP" altLang="en-US" smtClean="0"/>
              <a:t>‹#›</a:t>
            </a:fld>
            <a:endParaRPr kumimoji="1" lang="ja-JP" altLang="en-US"/>
          </a:p>
        </p:txBody>
      </p:sp>
    </p:spTree>
    <p:extLst>
      <p:ext uri="{BB962C8B-B14F-4D97-AF65-F5344CB8AC3E}">
        <p14:creationId xmlns:p14="http://schemas.microsoft.com/office/powerpoint/2010/main" val="3199988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7EAE41-D3AB-4CE4-8C1C-0637C8F368F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D95F2A2D-FF33-4DDF-BF5E-E696DA2680A5}"/>
              </a:ext>
            </a:extLst>
          </p:cNvPr>
          <p:cNvSpPr>
            <a:spLocks noGrp="1"/>
          </p:cNvSpPr>
          <p:nvPr>
            <p:ph type="dt" sz="half" idx="10"/>
          </p:nvPr>
        </p:nvSpPr>
        <p:spPr/>
        <p:txBody>
          <a:bodyPr/>
          <a:lstStyle/>
          <a:p>
            <a:fld id="{4B00A903-1D72-42E8-88A1-EBC4174008CA}" type="datetimeFigureOut">
              <a:rPr kumimoji="1" lang="ja-JP" altLang="en-US" smtClean="0"/>
              <a:t>2021/2/18</a:t>
            </a:fld>
            <a:endParaRPr kumimoji="1" lang="ja-JP" altLang="en-US"/>
          </a:p>
        </p:txBody>
      </p:sp>
      <p:sp>
        <p:nvSpPr>
          <p:cNvPr id="4" name="フッター プレースホルダー 3">
            <a:extLst>
              <a:ext uri="{FF2B5EF4-FFF2-40B4-BE49-F238E27FC236}">
                <a16:creationId xmlns:a16="http://schemas.microsoft.com/office/drawing/2014/main" id="{CF36E1F1-DBE2-42E7-912C-74FA8E4CB4E7}"/>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F0CE5FDC-9B4F-45E3-9C8D-77181A86ED6F}"/>
              </a:ext>
            </a:extLst>
          </p:cNvPr>
          <p:cNvSpPr>
            <a:spLocks noGrp="1"/>
          </p:cNvSpPr>
          <p:nvPr>
            <p:ph type="sldNum" sz="quarter" idx="12"/>
          </p:nvPr>
        </p:nvSpPr>
        <p:spPr/>
        <p:txBody>
          <a:bodyPr/>
          <a:lstStyle/>
          <a:p>
            <a:fld id="{7C192975-23F9-4322-A9B1-87C47742B721}" type="slidenum">
              <a:rPr kumimoji="1" lang="ja-JP" altLang="en-US" smtClean="0"/>
              <a:t>‹#›</a:t>
            </a:fld>
            <a:endParaRPr kumimoji="1" lang="ja-JP" altLang="en-US"/>
          </a:p>
        </p:txBody>
      </p:sp>
    </p:spTree>
    <p:extLst>
      <p:ext uri="{BB962C8B-B14F-4D97-AF65-F5344CB8AC3E}">
        <p14:creationId xmlns:p14="http://schemas.microsoft.com/office/powerpoint/2010/main" val="1008932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ADA021D3-EB44-44CE-9F4B-F80F70C07DF3}"/>
              </a:ext>
            </a:extLst>
          </p:cNvPr>
          <p:cNvSpPr>
            <a:spLocks noGrp="1"/>
          </p:cNvSpPr>
          <p:nvPr>
            <p:ph type="dt" sz="half" idx="10"/>
          </p:nvPr>
        </p:nvSpPr>
        <p:spPr/>
        <p:txBody>
          <a:bodyPr/>
          <a:lstStyle/>
          <a:p>
            <a:fld id="{4B00A903-1D72-42E8-88A1-EBC4174008CA}" type="datetimeFigureOut">
              <a:rPr kumimoji="1" lang="ja-JP" altLang="en-US" smtClean="0"/>
              <a:t>2021/2/18</a:t>
            </a:fld>
            <a:endParaRPr kumimoji="1" lang="ja-JP" altLang="en-US"/>
          </a:p>
        </p:txBody>
      </p:sp>
      <p:sp>
        <p:nvSpPr>
          <p:cNvPr id="3" name="フッター プレースホルダー 2">
            <a:extLst>
              <a:ext uri="{FF2B5EF4-FFF2-40B4-BE49-F238E27FC236}">
                <a16:creationId xmlns:a16="http://schemas.microsoft.com/office/drawing/2014/main" id="{DD12E22D-DCD6-4168-B032-677C4CABEDC3}"/>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D8EB05D0-8707-4D62-A64B-436131811C1E}"/>
              </a:ext>
            </a:extLst>
          </p:cNvPr>
          <p:cNvSpPr>
            <a:spLocks noGrp="1"/>
          </p:cNvSpPr>
          <p:nvPr>
            <p:ph type="sldNum" sz="quarter" idx="12"/>
          </p:nvPr>
        </p:nvSpPr>
        <p:spPr/>
        <p:txBody>
          <a:bodyPr/>
          <a:lstStyle/>
          <a:p>
            <a:fld id="{7C192975-23F9-4322-A9B1-87C47742B721}" type="slidenum">
              <a:rPr kumimoji="1" lang="ja-JP" altLang="en-US" smtClean="0"/>
              <a:t>‹#›</a:t>
            </a:fld>
            <a:endParaRPr kumimoji="1" lang="ja-JP" altLang="en-US"/>
          </a:p>
        </p:txBody>
      </p:sp>
    </p:spTree>
    <p:extLst>
      <p:ext uri="{BB962C8B-B14F-4D97-AF65-F5344CB8AC3E}">
        <p14:creationId xmlns:p14="http://schemas.microsoft.com/office/powerpoint/2010/main" val="12762781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6517D45-A724-4789-A36A-89AFF49182CD}"/>
              </a:ext>
            </a:extLst>
          </p:cNvPr>
          <p:cNvSpPr>
            <a:spLocks noGrp="1"/>
          </p:cNvSpPr>
          <p:nvPr>
            <p:ph type="title"/>
          </p:nvPr>
        </p:nvSpPr>
        <p:spPr>
          <a:xfrm>
            <a:off x="736455" y="503978"/>
            <a:ext cx="3448388" cy="1763924"/>
          </a:xfrm>
        </p:spPr>
        <p:txBody>
          <a:bodyPr anchor="b"/>
          <a:lstStyle>
            <a:lvl1pPr>
              <a:defRPr sz="2806"/>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90BAF2F-3988-490F-A633-2F0CC40DEE0C}"/>
              </a:ext>
            </a:extLst>
          </p:cNvPr>
          <p:cNvSpPr>
            <a:spLocks noGrp="1"/>
          </p:cNvSpPr>
          <p:nvPr>
            <p:ph idx="1"/>
          </p:nvPr>
        </p:nvSpPr>
        <p:spPr>
          <a:xfrm>
            <a:off x="4545413" y="1088454"/>
            <a:ext cx="5412730" cy="5372269"/>
          </a:xfrm>
        </p:spPr>
        <p:txBody>
          <a:bodyPr/>
          <a:lstStyle>
            <a:lvl1pPr>
              <a:defRPr sz="2806"/>
            </a:lvl1pPr>
            <a:lvl2pPr>
              <a:defRPr sz="2456"/>
            </a:lvl2pPr>
            <a:lvl3pPr>
              <a:defRPr sz="2105"/>
            </a:lvl3pPr>
            <a:lvl4pPr>
              <a:defRPr sz="1754"/>
            </a:lvl4pPr>
            <a:lvl5pPr>
              <a:defRPr sz="1754"/>
            </a:lvl5pPr>
            <a:lvl6pPr>
              <a:defRPr sz="1754"/>
            </a:lvl6pPr>
            <a:lvl7pPr>
              <a:defRPr sz="1754"/>
            </a:lvl7pPr>
            <a:lvl8pPr>
              <a:defRPr sz="1754"/>
            </a:lvl8pPr>
            <a:lvl9pPr>
              <a:defRPr sz="1754"/>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CBBB686C-EF2C-4102-B0C8-B8B6B74B0544}"/>
              </a:ext>
            </a:extLst>
          </p:cNvPr>
          <p:cNvSpPr>
            <a:spLocks noGrp="1"/>
          </p:cNvSpPr>
          <p:nvPr>
            <p:ph type="body" sz="half" idx="2"/>
          </p:nvPr>
        </p:nvSpPr>
        <p:spPr>
          <a:xfrm>
            <a:off x="736455" y="2267902"/>
            <a:ext cx="3448388" cy="4201570"/>
          </a:xfrm>
        </p:spPr>
        <p:txBody>
          <a:bodyPr/>
          <a:lstStyle>
            <a:lvl1pPr marL="0" indent="0">
              <a:buNone/>
              <a:defRPr sz="1403"/>
            </a:lvl1pPr>
            <a:lvl2pPr marL="400964" indent="0">
              <a:buNone/>
              <a:defRPr sz="1228"/>
            </a:lvl2pPr>
            <a:lvl3pPr marL="801929" indent="0">
              <a:buNone/>
              <a:defRPr sz="1052"/>
            </a:lvl3pPr>
            <a:lvl4pPr marL="1202893" indent="0">
              <a:buNone/>
              <a:defRPr sz="877"/>
            </a:lvl4pPr>
            <a:lvl5pPr marL="1603858" indent="0">
              <a:buNone/>
              <a:defRPr sz="877"/>
            </a:lvl5pPr>
            <a:lvl6pPr marL="2004822" indent="0">
              <a:buNone/>
              <a:defRPr sz="877"/>
            </a:lvl6pPr>
            <a:lvl7pPr marL="2405786" indent="0">
              <a:buNone/>
              <a:defRPr sz="877"/>
            </a:lvl7pPr>
            <a:lvl8pPr marL="2806751" indent="0">
              <a:buNone/>
              <a:defRPr sz="877"/>
            </a:lvl8pPr>
            <a:lvl9pPr marL="3207715" indent="0">
              <a:buNone/>
              <a:defRPr sz="877"/>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CC6CFF7-081E-461C-8EA2-787072D907FD}"/>
              </a:ext>
            </a:extLst>
          </p:cNvPr>
          <p:cNvSpPr>
            <a:spLocks noGrp="1"/>
          </p:cNvSpPr>
          <p:nvPr>
            <p:ph type="dt" sz="half" idx="10"/>
          </p:nvPr>
        </p:nvSpPr>
        <p:spPr/>
        <p:txBody>
          <a:bodyPr/>
          <a:lstStyle/>
          <a:p>
            <a:fld id="{4B00A903-1D72-42E8-88A1-EBC4174008CA}" type="datetimeFigureOut">
              <a:rPr kumimoji="1" lang="ja-JP" altLang="en-US" smtClean="0"/>
              <a:t>2021/2/18</a:t>
            </a:fld>
            <a:endParaRPr kumimoji="1" lang="ja-JP" altLang="en-US"/>
          </a:p>
        </p:txBody>
      </p:sp>
      <p:sp>
        <p:nvSpPr>
          <p:cNvPr id="6" name="フッター プレースホルダー 5">
            <a:extLst>
              <a:ext uri="{FF2B5EF4-FFF2-40B4-BE49-F238E27FC236}">
                <a16:creationId xmlns:a16="http://schemas.microsoft.com/office/drawing/2014/main" id="{76CD3FFD-BBF6-4A1D-9242-BF641B215B6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8CAE0D45-9FEA-4AB3-859B-E08E546371A1}"/>
              </a:ext>
            </a:extLst>
          </p:cNvPr>
          <p:cNvSpPr>
            <a:spLocks noGrp="1"/>
          </p:cNvSpPr>
          <p:nvPr>
            <p:ph type="sldNum" sz="quarter" idx="12"/>
          </p:nvPr>
        </p:nvSpPr>
        <p:spPr/>
        <p:txBody>
          <a:bodyPr/>
          <a:lstStyle/>
          <a:p>
            <a:fld id="{7C192975-23F9-4322-A9B1-87C47742B721}" type="slidenum">
              <a:rPr kumimoji="1" lang="ja-JP" altLang="en-US" smtClean="0"/>
              <a:t>‹#›</a:t>
            </a:fld>
            <a:endParaRPr kumimoji="1" lang="ja-JP" altLang="en-US"/>
          </a:p>
        </p:txBody>
      </p:sp>
    </p:spTree>
    <p:extLst>
      <p:ext uri="{BB962C8B-B14F-4D97-AF65-F5344CB8AC3E}">
        <p14:creationId xmlns:p14="http://schemas.microsoft.com/office/powerpoint/2010/main" val="395677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0357415-CB64-4826-81C7-DA0A41C66030}"/>
              </a:ext>
            </a:extLst>
          </p:cNvPr>
          <p:cNvSpPr>
            <a:spLocks noGrp="1"/>
          </p:cNvSpPr>
          <p:nvPr>
            <p:ph type="title"/>
          </p:nvPr>
        </p:nvSpPr>
        <p:spPr>
          <a:xfrm>
            <a:off x="736455" y="503978"/>
            <a:ext cx="3448388" cy="1763924"/>
          </a:xfrm>
        </p:spPr>
        <p:txBody>
          <a:bodyPr anchor="b"/>
          <a:lstStyle>
            <a:lvl1pPr>
              <a:defRPr sz="2806"/>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9D059E13-10FF-47F9-9586-D3123F65A8AF}"/>
              </a:ext>
            </a:extLst>
          </p:cNvPr>
          <p:cNvSpPr>
            <a:spLocks noGrp="1"/>
          </p:cNvSpPr>
          <p:nvPr>
            <p:ph type="pic" idx="1"/>
          </p:nvPr>
        </p:nvSpPr>
        <p:spPr>
          <a:xfrm>
            <a:off x="4545413" y="1088454"/>
            <a:ext cx="5412730" cy="5372269"/>
          </a:xfrm>
        </p:spPr>
        <p:txBody>
          <a:bodyPr/>
          <a:lstStyle>
            <a:lvl1pPr marL="0" indent="0">
              <a:buNone/>
              <a:defRPr sz="2806"/>
            </a:lvl1pPr>
            <a:lvl2pPr marL="400964" indent="0">
              <a:buNone/>
              <a:defRPr sz="2456"/>
            </a:lvl2pPr>
            <a:lvl3pPr marL="801929" indent="0">
              <a:buNone/>
              <a:defRPr sz="2105"/>
            </a:lvl3pPr>
            <a:lvl4pPr marL="1202893" indent="0">
              <a:buNone/>
              <a:defRPr sz="1754"/>
            </a:lvl4pPr>
            <a:lvl5pPr marL="1603858" indent="0">
              <a:buNone/>
              <a:defRPr sz="1754"/>
            </a:lvl5pPr>
            <a:lvl6pPr marL="2004822" indent="0">
              <a:buNone/>
              <a:defRPr sz="1754"/>
            </a:lvl6pPr>
            <a:lvl7pPr marL="2405786" indent="0">
              <a:buNone/>
              <a:defRPr sz="1754"/>
            </a:lvl7pPr>
            <a:lvl8pPr marL="2806751" indent="0">
              <a:buNone/>
              <a:defRPr sz="1754"/>
            </a:lvl8pPr>
            <a:lvl9pPr marL="3207715" indent="0">
              <a:buNone/>
              <a:defRPr sz="1754"/>
            </a:lvl9pPr>
          </a:lstStyle>
          <a:p>
            <a:endParaRPr kumimoji="1" lang="ja-JP" altLang="en-US"/>
          </a:p>
        </p:txBody>
      </p:sp>
      <p:sp>
        <p:nvSpPr>
          <p:cNvPr id="4" name="テキスト プレースホルダー 3">
            <a:extLst>
              <a:ext uri="{FF2B5EF4-FFF2-40B4-BE49-F238E27FC236}">
                <a16:creationId xmlns:a16="http://schemas.microsoft.com/office/drawing/2014/main" id="{19D533B6-26F6-4B8A-9BEE-CCF15DEFE9A0}"/>
              </a:ext>
            </a:extLst>
          </p:cNvPr>
          <p:cNvSpPr>
            <a:spLocks noGrp="1"/>
          </p:cNvSpPr>
          <p:nvPr>
            <p:ph type="body" sz="half" idx="2"/>
          </p:nvPr>
        </p:nvSpPr>
        <p:spPr>
          <a:xfrm>
            <a:off x="736455" y="2267902"/>
            <a:ext cx="3448388" cy="4201570"/>
          </a:xfrm>
        </p:spPr>
        <p:txBody>
          <a:bodyPr/>
          <a:lstStyle>
            <a:lvl1pPr marL="0" indent="0">
              <a:buNone/>
              <a:defRPr sz="1403"/>
            </a:lvl1pPr>
            <a:lvl2pPr marL="400964" indent="0">
              <a:buNone/>
              <a:defRPr sz="1228"/>
            </a:lvl2pPr>
            <a:lvl3pPr marL="801929" indent="0">
              <a:buNone/>
              <a:defRPr sz="1052"/>
            </a:lvl3pPr>
            <a:lvl4pPr marL="1202893" indent="0">
              <a:buNone/>
              <a:defRPr sz="877"/>
            </a:lvl4pPr>
            <a:lvl5pPr marL="1603858" indent="0">
              <a:buNone/>
              <a:defRPr sz="877"/>
            </a:lvl5pPr>
            <a:lvl6pPr marL="2004822" indent="0">
              <a:buNone/>
              <a:defRPr sz="877"/>
            </a:lvl6pPr>
            <a:lvl7pPr marL="2405786" indent="0">
              <a:buNone/>
              <a:defRPr sz="877"/>
            </a:lvl7pPr>
            <a:lvl8pPr marL="2806751" indent="0">
              <a:buNone/>
              <a:defRPr sz="877"/>
            </a:lvl8pPr>
            <a:lvl9pPr marL="3207715" indent="0">
              <a:buNone/>
              <a:defRPr sz="877"/>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C7CCC5B-8D3A-4A9F-90B9-82D049B8213C}"/>
              </a:ext>
            </a:extLst>
          </p:cNvPr>
          <p:cNvSpPr>
            <a:spLocks noGrp="1"/>
          </p:cNvSpPr>
          <p:nvPr>
            <p:ph type="dt" sz="half" idx="10"/>
          </p:nvPr>
        </p:nvSpPr>
        <p:spPr/>
        <p:txBody>
          <a:bodyPr/>
          <a:lstStyle/>
          <a:p>
            <a:fld id="{4B00A903-1D72-42E8-88A1-EBC4174008CA}" type="datetimeFigureOut">
              <a:rPr kumimoji="1" lang="ja-JP" altLang="en-US" smtClean="0"/>
              <a:t>2021/2/18</a:t>
            </a:fld>
            <a:endParaRPr kumimoji="1" lang="ja-JP" altLang="en-US"/>
          </a:p>
        </p:txBody>
      </p:sp>
      <p:sp>
        <p:nvSpPr>
          <p:cNvPr id="6" name="フッター プレースホルダー 5">
            <a:extLst>
              <a:ext uri="{FF2B5EF4-FFF2-40B4-BE49-F238E27FC236}">
                <a16:creationId xmlns:a16="http://schemas.microsoft.com/office/drawing/2014/main" id="{5A6FB1EF-0662-489D-80E8-30890F47090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BF4A058-CD1B-4382-BC96-935342B686E8}"/>
              </a:ext>
            </a:extLst>
          </p:cNvPr>
          <p:cNvSpPr>
            <a:spLocks noGrp="1"/>
          </p:cNvSpPr>
          <p:nvPr>
            <p:ph type="sldNum" sz="quarter" idx="12"/>
          </p:nvPr>
        </p:nvSpPr>
        <p:spPr/>
        <p:txBody>
          <a:bodyPr/>
          <a:lstStyle/>
          <a:p>
            <a:fld id="{7C192975-23F9-4322-A9B1-87C47742B721}" type="slidenum">
              <a:rPr kumimoji="1" lang="ja-JP" altLang="en-US" smtClean="0"/>
              <a:t>‹#›</a:t>
            </a:fld>
            <a:endParaRPr kumimoji="1" lang="ja-JP" altLang="en-US"/>
          </a:p>
        </p:txBody>
      </p:sp>
    </p:spTree>
    <p:extLst>
      <p:ext uri="{BB962C8B-B14F-4D97-AF65-F5344CB8AC3E}">
        <p14:creationId xmlns:p14="http://schemas.microsoft.com/office/powerpoint/2010/main" val="41027725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92861C71-1F6C-41A7-ACF0-C7D90D20372E}"/>
              </a:ext>
            </a:extLst>
          </p:cNvPr>
          <p:cNvSpPr>
            <a:spLocks noGrp="1"/>
          </p:cNvSpPr>
          <p:nvPr>
            <p:ph type="title"/>
          </p:nvPr>
        </p:nvSpPr>
        <p:spPr>
          <a:xfrm>
            <a:off x="735062" y="402483"/>
            <a:ext cx="9221689" cy="1461188"/>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2C841B2-8C18-47DA-B20A-03F821C707A5}"/>
              </a:ext>
            </a:extLst>
          </p:cNvPr>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F8FE005-BE12-47F8-A985-A391AE599619}"/>
              </a:ext>
            </a:extLst>
          </p:cNvPr>
          <p:cNvSpPr>
            <a:spLocks noGrp="1"/>
          </p:cNvSpPr>
          <p:nvPr>
            <p:ph type="dt" sz="half" idx="2"/>
          </p:nvPr>
        </p:nvSpPr>
        <p:spPr>
          <a:xfrm>
            <a:off x="735062" y="7006699"/>
            <a:ext cx="2405658" cy="402483"/>
          </a:xfrm>
          <a:prstGeom prst="rect">
            <a:avLst/>
          </a:prstGeom>
        </p:spPr>
        <p:txBody>
          <a:bodyPr vert="horz" lIns="91440" tIns="45720" rIns="91440" bIns="45720" rtlCol="0" anchor="ctr"/>
          <a:lstStyle>
            <a:lvl1pPr algn="l">
              <a:defRPr sz="1052">
                <a:solidFill>
                  <a:schemeClr val="tx1">
                    <a:tint val="75000"/>
                  </a:schemeClr>
                </a:solidFill>
              </a:defRPr>
            </a:lvl1pPr>
          </a:lstStyle>
          <a:p>
            <a:fld id="{4B00A903-1D72-42E8-88A1-EBC4174008CA}" type="datetimeFigureOut">
              <a:rPr kumimoji="1" lang="ja-JP" altLang="en-US" smtClean="0"/>
              <a:t>2021/2/18</a:t>
            </a:fld>
            <a:endParaRPr kumimoji="1" lang="ja-JP" altLang="en-US"/>
          </a:p>
        </p:txBody>
      </p:sp>
      <p:sp>
        <p:nvSpPr>
          <p:cNvPr id="5" name="フッター プレースホルダー 4">
            <a:extLst>
              <a:ext uri="{FF2B5EF4-FFF2-40B4-BE49-F238E27FC236}">
                <a16:creationId xmlns:a16="http://schemas.microsoft.com/office/drawing/2014/main" id="{1FC9E6DF-3C3A-426D-973A-BC17EAA41D1F}"/>
              </a:ext>
            </a:extLst>
          </p:cNvPr>
          <p:cNvSpPr>
            <a:spLocks noGrp="1"/>
          </p:cNvSpPr>
          <p:nvPr>
            <p:ph type="ftr" sz="quarter" idx="3"/>
          </p:nvPr>
        </p:nvSpPr>
        <p:spPr>
          <a:xfrm>
            <a:off x="3541663" y="7006699"/>
            <a:ext cx="3608487" cy="402483"/>
          </a:xfrm>
          <a:prstGeom prst="rect">
            <a:avLst/>
          </a:prstGeom>
        </p:spPr>
        <p:txBody>
          <a:bodyPr vert="horz" lIns="91440" tIns="45720" rIns="91440" bIns="45720" rtlCol="0" anchor="ctr"/>
          <a:lstStyle>
            <a:lvl1pPr algn="ctr">
              <a:defRPr sz="1052">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58F7E040-B5BC-4703-A6D3-460D4ECCD639}"/>
              </a:ext>
            </a:extLst>
          </p:cNvPr>
          <p:cNvSpPr>
            <a:spLocks noGrp="1"/>
          </p:cNvSpPr>
          <p:nvPr>
            <p:ph type="sldNum" sz="quarter" idx="4"/>
          </p:nvPr>
        </p:nvSpPr>
        <p:spPr>
          <a:xfrm>
            <a:off x="7551093" y="7006699"/>
            <a:ext cx="2405658" cy="402483"/>
          </a:xfrm>
          <a:prstGeom prst="rect">
            <a:avLst/>
          </a:prstGeom>
        </p:spPr>
        <p:txBody>
          <a:bodyPr vert="horz" lIns="91440" tIns="45720" rIns="91440" bIns="45720" rtlCol="0" anchor="ctr"/>
          <a:lstStyle>
            <a:lvl1pPr algn="r">
              <a:defRPr sz="1052">
                <a:solidFill>
                  <a:schemeClr val="tx1">
                    <a:tint val="75000"/>
                  </a:schemeClr>
                </a:solidFill>
              </a:defRPr>
            </a:lvl1pPr>
          </a:lstStyle>
          <a:p>
            <a:fld id="{7C192975-23F9-4322-A9B1-87C47742B721}" type="slidenum">
              <a:rPr kumimoji="1" lang="ja-JP" altLang="en-US" smtClean="0"/>
              <a:t>‹#›</a:t>
            </a:fld>
            <a:endParaRPr kumimoji="1" lang="ja-JP" altLang="en-US"/>
          </a:p>
        </p:txBody>
      </p:sp>
    </p:spTree>
    <p:extLst>
      <p:ext uri="{BB962C8B-B14F-4D97-AF65-F5344CB8AC3E}">
        <p14:creationId xmlns:p14="http://schemas.microsoft.com/office/powerpoint/2010/main" val="1678704308"/>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801929" rtl="0" eaLnBrk="1" latinLnBrk="0" hangingPunct="1">
        <a:lnSpc>
          <a:spcPct val="90000"/>
        </a:lnSpc>
        <a:spcBef>
          <a:spcPct val="0"/>
        </a:spcBef>
        <a:buNone/>
        <a:defRPr kumimoji="1" sz="3859" kern="1200">
          <a:solidFill>
            <a:schemeClr val="tx1"/>
          </a:solidFill>
          <a:latin typeface="+mj-lt"/>
          <a:ea typeface="+mj-ea"/>
          <a:cs typeface="+mj-cs"/>
        </a:defRPr>
      </a:lvl1pPr>
    </p:titleStyle>
    <p:bodyStyle>
      <a:lvl1pPr marL="200482" indent="-200482" algn="l" defTabSz="801929" rtl="0" eaLnBrk="1" latinLnBrk="0" hangingPunct="1">
        <a:lnSpc>
          <a:spcPct val="90000"/>
        </a:lnSpc>
        <a:spcBef>
          <a:spcPts val="877"/>
        </a:spcBef>
        <a:buFont typeface="Arial" panose="020B0604020202020204" pitchFamily="34" charset="0"/>
        <a:buChar char="•"/>
        <a:defRPr kumimoji="1" sz="2456" kern="1200">
          <a:solidFill>
            <a:schemeClr val="tx1"/>
          </a:solidFill>
          <a:latin typeface="+mn-lt"/>
          <a:ea typeface="+mn-ea"/>
          <a:cs typeface="+mn-cs"/>
        </a:defRPr>
      </a:lvl1pPr>
      <a:lvl2pPr marL="601447" indent="-200482" algn="l" defTabSz="801929" rtl="0" eaLnBrk="1" latinLnBrk="0" hangingPunct="1">
        <a:lnSpc>
          <a:spcPct val="90000"/>
        </a:lnSpc>
        <a:spcBef>
          <a:spcPts val="439"/>
        </a:spcBef>
        <a:buFont typeface="Arial" panose="020B0604020202020204" pitchFamily="34" charset="0"/>
        <a:buChar char="•"/>
        <a:defRPr kumimoji="1" sz="2105" kern="1200">
          <a:solidFill>
            <a:schemeClr val="tx1"/>
          </a:solidFill>
          <a:latin typeface="+mn-lt"/>
          <a:ea typeface="+mn-ea"/>
          <a:cs typeface="+mn-cs"/>
        </a:defRPr>
      </a:lvl2pPr>
      <a:lvl3pPr marL="1002411" indent="-200482" algn="l" defTabSz="801929" rtl="0" eaLnBrk="1" latinLnBrk="0" hangingPunct="1">
        <a:lnSpc>
          <a:spcPct val="90000"/>
        </a:lnSpc>
        <a:spcBef>
          <a:spcPts val="439"/>
        </a:spcBef>
        <a:buFont typeface="Arial" panose="020B0604020202020204" pitchFamily="34" charset="0"/>
        <a:buChar char="•"/>
        <a:defRPr kumimoji="1" sz="1754" kern="1200">
          <a:solidFill>
            <a:schemeClr val="tx1"/>
          </a:solidFill>
          <a:latin typeface="+mn-lt"/>
          <a:ea typeface="+mn-ea"/>
          <a:cs typeface="+mn-cs"/>
        </a:defRPr>
      </a:lvl3pPr>
      <a:lvl4pPr marL="1403375" indent="-200482" algn="l" defTabSz="801929" rtl="0" eaLnBrk="1" latinLnBrk="0" hangingPunct="1">
        <a:lnSpc>
          <a:spcPct val="90000"/>
        </a:lnSpc>
        <a:spcBef>
          <a:spcPts val="439"/>
        </a:spcBef>
        <a:buFont typeface="Arial" panose="020B0604020202020204" pitchFamily="34" charset="0"/>
        <a:buChar char="•"/>
        <a:defRPr kumimoji="1" sz="1579" kern="1200">
          <a:solidFill>
            <a:schemeClr val="tx1"/>
          </a:solidFill>
          <a:latin typeface="+mn-lt"/>
          <a:ea typeface="+mn-ea"/>
          <a:cs typeface="+mn-cs"/>
        </a:defRPr>
      </a:lvl4pPr>
      <a:lvl5pPr marL="1804340" indent="-200482" algn="l" defTabSz="801929" rtl="0" eaLnBrk="1" latinLnBrk="0" hangingPunct="1">
        <a:lnSpc>
          <a:spcPct val="90000"/>
        </a:lnSpc>
        <a:spcBef>
          <a:spcPts val="439"/>
        </a:spcBef>
        <a:buFont typeface="Arial" panose="020B0604020202020204" pitchFamily="34" charset="0"/>
        <a:buChar char="•"/>
        <a:defRPr kumimoji="1" sz="1579" kern="1200">
          <a:solidFill>
            <a:schemeClr val="tx1"/>
          </a:solidFill>
          <a:latin typeface="+mn-lt"/>
          <a:ea typeface="+mn-ea"/>
          <a:cs typeface="+mn-cs"/>
        </a:defRPr>
      </a:lvl5pPr>
      <a:lvl6pPr marL="2205304" indent="-200482" algn="l" defTabSz="801929" rtl="0" eaLnBrk="1" latinLnBrk="0" hangingPunct="1">
        <a:lnSpc>
          <a:spcPct val="90000"/>
        </a:lnSpc>
        <a:spcBef>
          <a:spcPts val="439"/>
        </a:spcBef>
        <a:buFont typeface="Arial" panose="020B0604020202020204" pitchFamily="34" charset="0"/>
        <a:buChar char="•"/>
        <a:defRPr kumimoji="1" sz="1579" kern="1200">
          <a:solidFill>
            <a:schemeClr val="tx1"/>
          </a:solidFill>
          <a:latin typeface="+mn-lt"/>
          <a:ea typeface="+mn-ea"/>
          <a:cs typeface="+mn-cs"/>
        </a:defRPr>
      </a:lvl6pPr>
      <a:lvl7pPr marL="2606269" indent="-200482" algn="l" defTabSz="801929" rtl="0" eaLnBrk="1" latinLnBrk="0" hangingPunct="1">
        <a:lnSpc>
          <a:spcPct val="90000"/>
        </a:lnSpc>
        <a:spcBef>
          <a:spcPts val="439"/>
        </a:spcBef>
        <a:buFont typeface="Arial" panose="020B0604020202020204" pitchFamily="34" charset="0"/>
        <a:buChar char="•"/>
        <a:defRPr kumimoji="1" sz="1579" kern="1200">
          <a:solidFill>
            <a:schemeClr val="tx1"/>
          </a:solidFill>
          <a:latin typeface="+mn-lt"/>
          <a:ea typeface="+mn-ea"/>
          <a:cs typeface="+mn-cs"/>
        </a:defRPr>
      </a:lvl7pPr>
      <a:lvl8pPr marL="3007233" indent="-200482" algn="l" defTabSz="801929" rtl="0" eaLnBrk="1" latinLnBrk="0" hangingPunct="1">
        <a:lnSpc>
          <a:spcPct val="90000"/>
        </a:lnSpc>
        <a:spcBef>
          <a:spcPts val="439"/>
        </a:spcBef>
        <a:buFont typeface="Arial" panose="020B0604020202020204" pitchFamily="34" charset="0"/>
        <a:buChar char="•"/>
        <a:defRPr kumimoji="1" sz="1579" kern="1200">
          <a:solidFill>
            <a:schemeClr val="tx1"/>
          </a:solidFill>
          <a:latin typeface="+mn-lt"/>
          <a:ea typeface="+mn-ea"/>
          <a:cs typeface="+mn-cs"/>
        </a:defRPr>
      </a:lvl8pPr>
      <a:lvl9pPr marL="3408197" indent="-200482" algn="l" defTabSz="801929" rtl="0" eaLnBrk="1" latinLnBrk="0" hangingPunct="1">
        <a:lnSpc>
          <a:spcPct val="90000"/>
        </a:lnSpc>
        <a:spcBef>
          <a:spcPts val="439"/>
        </a:spcBef>
        <a:buFont typeface="Arial" panose="020B0604020202020204" pitchFamily="34" charset="0"/>
        <a:buChar char="•"/>
        <a:defRPr kumimoji="1" sz="1579" kern="1200">
          <a:solidFill>
            <a:schemeClr val="tx1"/>
          </a:solidFill>
          <a:latin typeface="+mn-lt"/>
          <a:ea typeface="+mn-ea"/>
          <a:cs typeface="+mn-cs"/>
        </a:defRPr>
      </a:lvl9pPr>
    </p:bodyStyle>
    <p:otherStyle>
      <a:defPPr>
        <a:defRPr lang="ja-JP"/>
      </a:defPPr>
      <a:lvl1pPr marL="0" algn="l" defTabSz="801929" rtl="0" eaLnBrk="1" latinLnBrk="0" hangingPunct="1">
        <a:defRPr kumimoji="1" sz="1579" kern="1200">
          <a:solidFill>
            <a:schemeClr val="tx1"/>
          </a:solidFill>
          <a:latin typeface="+mn-lt"/>
          <a:ea typeface="+mn-ea"/>
          <a:cs typeface="+mn-cs"/>
        </a:defRPr>
      </a:lvl1pPr>
      <a:lvl2pPr marL="400964" algn="l" defTabSz="801929" rtl="0" eaLnBrk="1" latinLnBrk="0" hangingPunct="1">
        <a:defRPr kumimoji="1" sz="1579" kern="1200">
          <a:solidFill>
            <a:schemeClr val="tx1"/>
          </a:solidFill>
          <a:latin typeface="+mn-lt"/>
          <a:ea typeface="+mn-ea"/>
          <a:cs typeface="+mn-cs"/>
        </a:defRPr>
      </a:lvl2pPr>
      <a:lvl3pPr marL="801929" algn="l" defTabSz="801929" rtl="0" eaLnBrk="1" latinLnBrk="0" hangingPunct="1">
        <a:defRPr kumimoji="1" sz="1579" kern="1200">
          <a:solidFill>
            <a:schemeClr val="tx1"/>
          </a:solidFill>
          <a:latin typeface="+mn-lt"/>
          <a:ea typeface="+mn-ea"/>
          <a:cs typeface="+mn-cs"/>
        </a:defRPr>
      </a:lvl3pPr>
      <a:lvl4pPr marL="1202893" algn="l" defTabSz="801929" rtl="0" eaLnBrk="1" latinLnBrk="0" hangingPunct="1">
        <a:defRPr kumimoji="1" sz="1579" kern="1200">
          <a:solidFill>
            <a:schemeClr val="tx1"/>
          </a:solidFill>
          <a:latin typeface="+mn-lt"/>
          <a:ea typeface="+mn-ea"/>
          <a:cs typeface="+mn-cs"/>
        </a:defRPr>
      </a:lvl4pPr>
      <a:lvl5pPr marL="1603858" algn="l" defTabSz="801929" rtl="0" eaLnBrk="1" latinLnBrk="0" hangingPunct="1">
        <a:defRPr kumimoji="1" sz="1579" kern="1200">
          <a:solidFill>
            <a:schemeClr val="tx1"/>
          </a:solidFill>
          <a:latin typeface="+mn-lt"/>
          <a:ea typeface="+mn-ea"/>
          <a:cs typeface="+mn-cs"/>
        </a:defRPr>
      </a:lvl5pPr>
      <a:lvl6pPr marL="2004822" algn="l" defTabSz="801929" rtl="0" eaLnBrk="1" latinLnBrk="0" hangingPunct="1">
        <a:defRPr kumimoji="1" sz="1579" kern="1200">
          <a:solidFill>
            <a:schemeClr val="tx1"/>
          </a:solidFill>
          <a:latin typeface="+mn-lt"/>
          <a:ea typeface="+mn-ea"/>
          <a:cs typeface="+mn-cs"/>
        </a:defRPr>
      </a:lvl6pPr>
      <a:lvl7pPr marL="2405786" algn="l" defTabSz="801929" rtl="0" eaLnBrk="1" latinLnBrk="0" hangingPunct="1">
        <a:defRPr kumimoji="1" sz="1579" kern="1200">
          <a:solidFill>
            <a:schemeClr val="tx1"/>
          </a:solidFill>
          <a:latin typeface="+mn-lt"/>
          <a:ea typeface="+mn-ea"/>
          <a:cs typeface="+mn-cs"/>
        </a:defRPr>
      </a:lvl7pPr>
      <a:lvl8pPr marL="2806751" algn="l" defTabSz="801929" rtl="0" eaLnBrk="1" latinLnBrk="0" hangingPunct="1">
        <a:defRPr kumimoji="1" sz="1579" kern="1200">
          <a:solidFill>
            <a:schemeClr val="tx1"/>
          </a:solidFill>
          <a:latin typeface="+mn-lt"/>
          <a:ea typeface="+mn-ea"/>
          <a:cs typeface="+mn-cs"/>
        </a:defRPr>
      </a:lvl8pPr>
      <a:lvl9pPr marL="3207715" algn="l" defTabSz="801929" rtl="0" eaLnBrk="1" latinLnBrk="0" hangingPunct="1">
        <a:defRPr kumimoji="1" sz="157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a:extLst>
              <a:ext uri="{FF2B5EF4-FFF2-40B4-BE49-F238E27FC236}">
                <a16:creationId xmlns:a16="http://schemas.microsoft.com/office/drawing/2014/main" id="{2C4247D7-714F-42A1-A85A-9ABE3D462D32}"/>
              </a:ext>
            </a:extLst>
          </p:cNvPr>
          <p:cNvSpPr/>
          <p:nvPr/>
        </p:nvSpPr>
        <p:spPr>
          <a:xfrm>
            <a:off x="14740" y="264299"/>
            <a:ext cx="10610832" cy="7251442"/>
          </a:xfrm>
          <a:prstGeom prst="rect">
            <a:avLst/>
          </a:prstGeom>
          <a:solidFill>
            <a:schemeClr val="bg1"/>
          </a:solidFill>
          <a:ln w="762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0"/>
              </a:spcAft>
            </a:pP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グローバルな社会課題に　　　　　貧困と格差（絶対的貧困と相対的貧困、日本の子どもの貧困、解決へ向けた提言）</a:t>
            </a:r>
          </a:p>
          <a:p>
            <a:pPr algn="just">
              <a:spcAft>
                <a:spcPts val="0"/>
              </a:spcAft>
            </a:pP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　　　　　ＳＤＧｓ（ＳＤＧｓ理解、達成に向けた提言およびアクションプラン食の多様性、日本の食糧問題、世界の食糧事情、模擬国連）</a:t>
            </a:r>
          </a:p>
          <a:p>
            <a:pPr algn="just">
              <a:spcAft>
                <a:spcPts val="0"/>
              </a:spcAft>
            </a:pP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　　　　　難民・移民（日本の人口</a:t>
            </a:r>
            <a:r>
              <a:rPr lang="ja-JP" altLang="en-US" kern="100" dirty="0">
                <a:latin typeface="Century" panose="02040604050505020304" pitchFamily="18" charset="0"/>
                <a:ea typeface="ＭＳ 明朝" panose="02020609040205080304" pitchFamily="17" charset="-128"/>
                <a:cs typeface="Times New Roman" panose="02020603050405020304" pitchFamily="18" charset="0"/>
              </a:rPr>
              <a:t>　　</a:t>
            </a:r>
            <a:r>
              <a:rPr lang="ja-JP" altLang="ja-JP" kern="100" dirty="0">
                <a:latin typeface="Century" panose="02040604050505020304" pitchFamily="18" charset="0"/>
                <a:ea typeface="ＭＳ 明朝" panose="02020609040205080304" pitchFamily="17" charset="-128"/>
                <a:cs typeface="Times New Roman" panose="02020603050405020304" pitchFamily="18" charset="0"/>
              </a:rPr>
              <a:t>問題と外国人労働者、難をめぐる課題、３校合同模擬国連）</a:t>
            </a:r>
          </a:p>
        </p:txBody>
      </p:sp>
      <p:sp>
        <p:nvSpPr>
          <p:cNvPr id="5" name="テキスト ボックス 4">
            <a:extLst>
              <a:ext uri="{FF2B5EF4-FFF2-40B4-BE49-F238E27FC236}">
                <a16:creationId xmlns:a16="http://schemas.microsoft.com/office/drawing/2014/main" id="{E61EBC8C-C16D-40FC-9337-BC0F38D488B8}"/>
              </a:ext>
            </a:extLst>
          </p:cNvPr>
          <p:cNvSpPr txBox="1"/>
          <p:nvPr/>
        </p:nvSpPr>
        <p:spPr>
          <a:xfrm>
            <a:off x="5054600" y="-12700"/>
            <a:ext cx="5740400" cy="461665"/>
          </a:xfrm>
          <a:prstGeom prst="rect">
            <a:avLst/>
          </a:prstGeom>
          <a:noFill/>
        </p:spPr>
        <p:txBody>
          <a:bodyPr wrap="square" rtlCol="0">
            <a:spAutoFit/>
          </a:bodyPr>
          <a:lstStyle/>
          <a:p>
            <a:pPr algn="r"/>
            <a:r>
              <a:rPr kumimoji="1" lang="ja-JP" altLang="en-US" sz="1200" dirty="0">
                <a:latin typeface="ＭＳ ゴシック" panose="020B0609070205080204" pitchFamily="49" charset="-128"/>
                <a:ea typeface="ＭＳ ゴシック" panose="020B0609070205080204" pitchFamily="49" charset="-128"/>
              </a:rPr>
              <a:t>　</a:t>
            </a:r>
            <a:r>
              <a:rPr lang="en-US" altLang="ja-JP" sz="1200" dirty="0">
                <a:latin typeface="ＭＳ ゴシック" panose="020B0609070205080204" pitchFamily="49" charset="-128"/>
                <a:ea typeface="ＭＳ ゴシック" panose="020B0609070205080204" pitchFamily="49" charset="-128"/>
              </a:rPr>
              <a:t>2019</a:t>
            </a:r>
            <a:r>
              <a:rPr kumimoji="1" lang="ja-JP" altLang="en-US" sz="1200">
                <a:latin typeface="ＭＳ ゴシック" panose="020B0609070205080204" pitchFamily="49" charset="-128"/>
                <a:ea typeface="ＭＳ ゴシック" panose="020B0609070205080204" pitchFamily="49" charset="-128"/>
              </a:rPr>
              <a:t>年度指定 </a:t>
            </a:r>
            <a:r>
              <a:rPr kumimoji="1" lang="ja-JP" altLang="en-US" sz="1200" dirty="0">
                <a:latin typeface="ＭＳ ゴシック" panose="020B0609070205080204" pitchFamily="49" charset="-128"/>
                <a:ea typeface="ＭＳ ゴシック" panose="020B0609070205080204" pitchFamily="49" charset="-128"/>
              </a:rPr>
              <a:t>地域との協働による高等学校教育改革推進事業（グローカル型）</a:t>
            </a:r>
          </a:p>
        </p:txBody>
      </p:sp>
      <p:sp>
        <p:nvSpPr>
          <p:cNvPr id="7" name="テキスト ボックス 6">
            <a:extLst>
              <a:ext uri="{FF2B5EF4-FFF2-40B4-BE49-F238E27FC236}">
                <a16:creationId xmlns:a16="http://schemas.microsoft.com/office/drawing/2014/main" id="{BD51402C-AD12-4DC6-B866-72103951D9EB}"/>
              </a:ext>
            </a:extLst>
          </p:cNvPr>
          <p:cNvSpPr txBox="1"/>
          <p:nvPr/>
        </p:nvSpPr>
        <p:spPr>
          <a:xfrm>
            <a:off x="101600" y="0"/>
            <a:ext cx="5143500" cy="276999"/>
          </a:xfrm>
          <a:prstGeom prst="rect">
            <a:avLst/>
          </a:prstGeom>
          <a:noFill/>
        </p:spPr>
        <p:txBody>
          <a:bodyPr wrap="square" rtlCol="0">
            <a:spAutoFit/>
          </a:bodyPr>
          <a:lstStyle/>
          <a:p>
            <a:r>
              <a:rPr lang="ja-JP" altLang="en-US" sz="1200" dirty="0">
                <a:latin typeface="ＭＳ ゴシック" panose="020B0609070205080204" pitchFamily="49" charset="-128"/>
                <a:ea typeface="ＭＳ ゴシック" panose="020B0609070205080204" pitchFamily="49" charset="-128"/>
              </a:rPr>
              <a:t>九里学園</a:t>
            </a:r>
            <a:r>
              <a:rPr kumimoji="1" lang="en-US" altLang="ja-JP" sz="1200" dirty="0">
                <a:latin typeface="ＭＳ ゴシック" panose="020B0609070205080204" pitchFamily="49" charset="-128"/>
                <a:ea typeface="ＭＳ ゴシック" panose="020B0609070205080204" pitchFamily="49" charset="-128"/>
              </a:rPr>
              <a:t>【</a:t>
            </a:r>
            <a:r>
              <a:rPr kumimoji="1" lang="ja-JP" altLang="en-US" sz="1200" dirty="0">
                <a:latin typeface="ＭＳ ゴシック" panose="020B0609070205080204" pitchFamily="49" charset="-128"/>
                <a:ea typeface="ＭＳ ゴシック" panose="020B0609070205080204" pitchFamily="49" charset="-128"/>
              </a:rPr>
              <a:t>九里学園高等学校</a:t>
            </a:r>
            <a:r>
              <a:rPr lang="en-US" altLang="ja-JP" sz="1200" dirty="0">
                <a:latin typeface="ＭＳ ゴシック" panose="020B0609070205080204" pitchFamily="49" charset="-128"/>
                <a:ea typeface="ＭＳ ゴシック" panose="020B0609070205080204" pitchFamily="49" charset="-128"/>
              </a:rPr>
              <a:t>】</a:t>
            </a:r>
            <a:endParaRPr kumimoji="1" lang="ja-JP" altLang="en-US" sz="1200" dirty="0">
              <a:latin typeface="ＭＳ ゴシック" panose="020B0609070205080204" pitchFamily="49" charset="-128"/>
              <a:ea typeface="ＭＳ ゴシック" panose="020B0609070205080204" pitchFamily="49" charset="-128"/>
            </a:endParaRPr>
          </a:p>
        </p:txBody>
      </p:sp>
      <p:sp>
        <p:nvSpPr>
          <p:cNvPr id="12" name="左中かっこ 11">
            <a:extLst>
              <a:ext uri="{FF2B5EF4-FFF2-40B4-BE49-F238E27FC236}">
                <a16:creationId xmlns:a16="http://schemas.microsoft.com/office/drawing/2014/main" id="{EADD6C3A-89A7-4ED9-ACA0-5CD5E663CB08}"/>
              </a:ext>
            </a:extLst>
          </p:cNvPr>
          <p:cNvSpPr/>
          <p:nvPr/>
        </p:nvSpPr>
        <p:spPr>
          <a:xfrm>
            <a:off x="-241300" y="71735"/>
            <a:ext cx="139700" cy="73076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p>
        </p:txBody>
      </p:sp>
      <p:sp>
        <p:nvSpPr>
          <p:cNvPr id="17" name="四角形: 角を丸くする 16">
            <a:extLst>
              <a:ext uri="{FF2B5EF4-FFF2-40B4-BE49-F238E27FC236}">
                <a16:creationId xmlns:a16="http://schemas.microsoft.com/office/drawing/2014/main" id="{4F144174-18BA-41D2-B2BD-496DB49FE590}"/>
              </a:ext>
            </a:extLst>
          </p:cNvPr>
          <p:cNvSpPr/>
          <p:nvPr/>
        </p:nvSpPr>
        <p:spPr>
          <a:xfrm>
            <a:off x="140626" y="1089874"/>
            <a:ext cx="3315789" cy="6557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rPr>
              <a:t>目的</a:t>
            </a:r>
            <a:endParaRPr lang="en-US" altLang="ja-JP" sz="1200" dirty="0">
              <a:solidFill>
                <a:schemeClr val="tx1"/>
              </a:solidFill>
            </a:endParaRPr>
          </a:p>
          <a:p>
            <a:r>
              <a:rPr lang="ja-JP" altLang="en-US" sz="1050" dirty="0">
                <a:solidFill>
                  <a:schemeClr val="tx1"/>
                </a:solidFill>
              </a:rPr>
              <a:t>ＳＤＧｓを行動基盤としてグローバルな視点でイノベーションできる国際人を育成する</a:t>
            </a:r>
            <a:endParaRPr lang="en-US" altLang="ja-JP" sz="1050" dirty="0">
              <a:solidFill>
                <a:schemeClr val="tx1"/>
              </a:solidFill>
            </a:endParaRPr>
          </a:p>
        </p:txBody>
      </p:sp>
      <p:sp>
        <p:nvSpPr>
          <p:cNvPr id="21" name="角丸四角形 5">
            <a:extLst>
              <a:ext uri="{FF2B5EF4-FFF2-40B4-BE49-F238E27FC236}">
                <a16:creationId xmlns:a16="http://schemas.microsoft.com/office/drawing/2014/main" id="{8D6E05E5-5C2B-4137-9B27-BDE51D11B3C6}"/>
              </a:ext>
            </a:extLst>
          </p:cNvPr>
          <p:cNvSpPr/>
          <p:nvPr/>
        </p:nvSpPr>
        <p:spPr>
          <a:xfrm>
            <a:off x="2858184" y="310301"/>
            <a:ext cx="4383144" cy="410407"/>
          </a:xfrm>
          <a:prstGeom prst="round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latin typeface="HGP創英角ｺﾞｼｯｸUB" panose="020B0900000000000000" pitchFamily="50" charset="-128"/>
                <a:ea typeface="HGP創英角ｺﾞｼｯｸUB" panose="020B0900000000000000" pitchFamily="50" charset="-128"/>
              </a:rPr>
              <a:t>想・創　</a:t>
            </a:r>
            <a:r>
              <a:rPr kumimoji="1" lang="ja-JP" altLang="en-US" sz="2000" dirty="0" err="1">
                <a:latin typeface="HGP創英角ｺﾞｼｯｸUB" panose="020B0900000000000000" pitchFamily="50" charset="-128"/>
                <a:ea typeface="HGP創英角ｺﾞｼｯｸUB" panose="020B0900000000000000" pitchFamily="50" charset="-128"/>
              </a:rPr>
              <a:t>ま</a:t>
            </a:r>
            <a:r>
              <a:rPr kumimoji="1" lang="ja-JP" altLang="en-US" sz="2000" dirty="0">
                <a:latin typeface="HGP創英角ｺﾞｼｯｸUB" panose="020B0900000000000000" pitchFamily="50" charset="-128"/>
                <a:ea typeface="HGP創英角ｺﾞｼｯｸUB" panose="020B0900000000000000" pitchFamily="50" charset="-128"/>
              </a:rPr>
              <a:t>ほらディア　プロジェクト</a:t>
            </a:r>
          </a:p>
        </p:txBody>
      </p:sp>
      <p:sp>
        <p:nvSpPr>
          <p:cNvPr id="22" name="角丸四角形 5">
            <a:extLst>
              <a:ext uri="{FF2B5EF4-FFF2-40B4-BE49-F238E27FC236}">
                <a16:creationId xmlns:a16="http://schemas.microsoft.com/office/drawing/2014/main" id="{E9A93A10-A84C-47C5-A872-D2281DD57D3C}"/>
              </a:ext>
            </a:extLst>
          </p:cNvPr>
          <p:cNvSpPr/>
          <p:nvPr/>
        </p:nvSpPr>
        <p:spPr>
          <a:xfrm>
            <a:off x="1733107" y="708008"/>
            <a:ext cx="6719777" cy="369332"/>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lvl="0" algn="ctr" eaLnBrk="0" fontAlgn="base" hangingPunct="0">
              <a:spcBef>
                <a:spcPct val="0"/>
              </a:spcBef>
              <a:spcAft>
                <a:spcPct val="0"/>
              </a:spcAft>
            </a:pPr>
            <a:r>
              <a:rPr kumimoji="0" lang="ja-JP" altLang="ja-JP" dirty="0">
                <a:solidFill>
                  <a:srgbClr val="008080"/>
                </a:solidFill>
                <a:latin typeface="Times New Roman" panose="02020603050405020304" pitchFamily="18" charset="0"/>
                <a:ea typeface="ＭＳ 明朝" panose="02020609040205080304" pitchFamily="17" charset="-128"/>
                <a:cs typeface="ＭＳ 明朝" panose="02020609040205080304" pitchFamily="17" charset="-128"/>
              </a:rPr>
              <a:t>世界に誇れる持続可能な置賜を創造する人材</a:t>
            </a:r>
            <a:r>
              <a:rPr kumimoji="0" lang="ja-JP" altLang="ja-JP" dirty="0">
                <a:solidFill>
                  <a:schemeClr val="accent6">
                    <a:lumMod val="75000"/>
                  </a:schemeClr>
                </a:solidFill>
                <a:latin typeface="Times New Roman" panose="02020603050405020304" pitchFamily="18" charset="0"/>
                <a:ea typeface="ＭＳ 明朝" panose="02020609040205080304" pitchFamily="17" charset="-128"/>
                <a:cs typeface="ＭＳ 明朝" panose="02020609040205080304" pitchFamily="17" charset="-128"/>
              </a:rPr>
              <a:t>の</a:t>
            </a:r>
            <a:r>
              <a:rPr kumimoji="0" lang="ja-JP" altLang="ja-JP" dirty="0">
                <a:solidFill>
                  <a:srgbClr val="008080"/>
                </a:solidFill>
                <a:latin typeface="Times New Roman" panose="02020603050405020304" pitchFamily="18" charset="0"/>
                <a:ea typeface="ＭＳ 明朝" panose="02020609040205080304" pitchFamily="17" charset="-128"/>
                <a:cs typeface="ＭＳ 明朝" panose="02020609040205080304" pitchFamily="17" charset="-128"/>
              </a:rPr>
              <a:t>育成</a:t>
            </a:r>
            <a:endParaRPr kumimoji="0" lang="ja-JP" altLang="ja-JP" sz="4000" dirty="0">
              <a:solidFill>
                <a:schemeClr val="tx1"/>
              </a:solidFill>
              <a:latin typeface="Arial" panose="020B0604020202020204" pitchFamily="34" charset="0"/>
            </a:endParaRPr>
          </a:p>
        </p:txBody>
      </p:sp>
      <p:sp>
        <p:nvSpPr>
          <p:cNvPr id="23" name="四角形: 角を丸くする 22">
            <a:extLst>
              <a:ext uri="{FF2B5EF4-FFF2-40B4-BE49-F238E27FC236}">
                <a16:creationId xmlns:a16="http://schemas.microsoft.com/office/drawing/2014/main" id="{EF9970B2-E5A1-4682-A384-CD412CFC1FE2}"/>
              </a:ext>
            </a:extLst>
          </p:cNvPr>
          <p:cNvSpPr/>
          <p:nvPr/>
        </p:nvSpPr>
        <p:spPr>
          <a:xfrm>
            <a:off x="3456415" y="1089874"/>
            <a:ext cx="7083241" cy="64774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rPr>
              <a:t>目標</a:t>
            </a:r>
            <a:endParaRPr kumimoji="1" lang="en-US" altLang="ja-JP" sz="1200" dirty="0">
              <a:solidFill>
                <a:schemeClr val="tx1"/>
              </a:solidFill>
            </a:endParaRPr>
          </a:p>
          <a:p>
            <a:r>
              <a:rPr lang="ja-JP" altLang="en-US" sz="1050" dirty="0">
                <a:solidFill>
                  <a:schemeClr val="tx1"/>
                </a:solidFill>
              </a:rPr>
              <a:t>地域におけるＳＤＧｓ拠点校として、この地域のＳＤＧｓ理解促進と浸透に努め、同時にグローバルな視点でこの地域におけるＳＤＧｓ達成のための活動を行うことで、この地域を持続可能で理想的な地域にイノベーションする</a:t>
            </a:r>
            <a:endParaRPr kumimoji="1" lang="ja-JP" altLang="en-US" sz="1050" dirty="0">
              <a:solidFill>
                <a:schemeClr val="tx1"/>
              </a:solidFill>
            </a:endParaRPr>
          </a:p>
        </p:txBody>
      </p:sp>
      <p:sp>
        <p:nvSpPr>
          <p:cNvPr id="25" name="角丸四角形 1">
            <a:extLst>
              <a:ext uri="{FF2B5EF4-FFF2-40B4-BE49-F238E27FC236}">
                <a16:creationId xmlns:a16="http://schemas.microsoft.com/office/drawing/2014/main" id="{AF66B279-2578-4B27-A30F-42B8A215A260}"/>
              </a:ext>
            </a:extLst>
          </p:cNvPr>
          <p:cNvSpPr/>
          <p:nvPr/>
        </p:nvSpPr>
        <p:spPr>
          <a:xfrm>
            <a:off x="4440766" y="1801695"/>
            <a:ext cx="1985227" cy="825575"/>
          </a:xfrm>
          <a:prstGeom prst="roundRect">
            <a:avLst/>
          </a:prstGeom>
          <a:solidFill>
            <a:schemeClr val="accent4">
              <a:lumMod val="20000"/>
              <a:lumOff val="80000"/>
            </a:schemeClr>
          </a:solidFill>
          <a:ln w="25400" cap="flat" cmpd="sng" algn="ctr">
            <a:solidFill>
              <a:srgbClr val="F7964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400" b="1" kern="0" dirty="0">
                <a:solidFill>
                  <a:srgbClr val="0070C0"/>
                </a:solidFill>
                <a:latin typeface="Calibri"/>
                <a:ea typeface="ＭＳ Ｐゴシック" panose="020B0600070205080204" pitchFamily="50" charset="-128"/>
              </a:rPr>
              <a:t>グローカル・ラーニング</a:t>
            </a:r>
            <a:endParaRPr kumimoji="0" lang="en-US" altLang="ja-JP" sz="1400" b="1" kern="0" dirty="0">
              <a:solidFill>
                <a:srgbClr val="0070C0"/>
              </a:solidFill>
              <a:latin typeface="Calibri"/>
              <a:ea typeface="ＭＳ Ｐゴシック" panose="020B060007020508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200" kern="0" dirty="0">
                <a:solidFill>
                  <a:prstClr val="black"/>
                </a:solidFill>
                <a:latin typeface="Calibri"/>
                <a:ea typeface="ＭＳ Ｐゴシック" panose="020B0600070205080204" pitchFamily="50" charset="-128"/>
              </a:rPr>
              <a:t>α</a:t>
            </a:r>
            <a:r>
              <a:rPr kumimoji="0" lang="ja-JP" altLang="en-US" sz="1200" kern="0" dirty="0">
                <a:solidFill>
                  <a:prstClr val="black"/>
                </a:solidFill>
                <a:latin typeface="Calibri"/>
                <a:ea typeface="ＭＳ Ｐゴシック" panose="020B0600070205080204" pitchFamily="50" charset="-128"/>
              </a:rPr>
              <a:t>：グローバルな社会課題</a:t>
            </a:r>
            <a:endParaRPr kumimoji="0" lang="en-US" altLang="ja-JP" sz="1200" kern="0" dirty="0">
              <a:solidFill>
                <a:prstClr val="black"/>
              </a:solidFill>
              <a:latin typeface="Calibri"/>
              <a:ea typeface="ＭＳ Ｐゴシック" panose="020B060007020508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100" kern="0" dirty="0">
                <a:solidFill>
                  <a:prstClr val="black"/>
                </a:solidFill>
                <a:latin typeface="Calibri"/>
                <a:ea typeface="ＭＳ Ｐゴシック" panose="020B0600070205080204" pitchFamily="50" charset="-128"/>
              </a:rPr>
              <a:t>β</a:t>
            </a:r>
            <a:r>
              <a:rPr kumimoji="0" lang="ja-JP" altLang="en-US" sz="1100" kern="0" dirty="0">
                <a:solidFill>
                  <a:prstClr val="black"/>
                </a:solidFill>
                <a:latin typeface="Calibri"/>
                <a:ea typeface="ＭＳ Ｐゴシック" panose="020B0600070205080204" pitchFamily="50" charset="-128"/>
              </a:rPr>
              <a:t>：ローカルな社会課題</a:t>
            </a:r>
            <a:endParaRPr kumimoji="0" lang="ja-JP" altLang="en-US" sz="1100" b="0"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26" name="角丸四角形 18">
            <a:extLst>
              <a:ext uri="{FF2B5EF4-FFF2-40B4-BE49-F238E27FC236}">
                <a16:creationId xmlns:a16="http://schemas.microsoft.com/office/drawing/2014/main" id="{92DCAF35-5A50-4B05-BB22-D9A83008B568}"/>
              </a:ext>
            </a:extLst>
          </p:cNvPr>
          <p:cNvSpPr/>
          <p:nvPr/>
        </p:nvSpPr>
        <p:spPr>
          <a:xfrm>
            <a:off x="2419623" y="1776742"/>
            <a:ext cx="1512167" cy="850528"/>
          </a:xfrm>
          <a:prstGeom prst="roundRect">
            <a:avLst/>
          </a:prstGeom>
          <a:solidFill>
            <a:sysClr val="window" lastClr="FFFFFF"/>
          </a:solidFill>
          <a:ln w="25400" cap="flat" cmpd="sng" algn="ctr">
            <a:solidFill>
              <a:srgbClr val="F7964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4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rPr>
              <a:t>GCP</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100" kern="0" dirty="0">
                <a:solidFill>
                  <a:prstClr val="black"/>
                </a:solidFill>
                <a:latin typeface="Calibri"/>
                <a:ea typeface="ＭＳ Ｐゴシック" panose="020B0600070205080204" pitchFamily="50" charset="-128"/>
              </a:rPr>
              <a:t>Edge-Next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100"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rPr>
              <a:t>グローバルキャンプ</a:t>
            </a:r>
            <a:endParaRPr kumimoji="0" lang="en-US" altLang="ja-JP" sz="1100"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100" kern="0" dirty="0">
                <a:solidFill>
                  <a:prstClr val="black"/>
                </a:solidFill>
                <a:latin typeface="Calibri"/>
                <a:ea typeface="ＭＳ Ｐゴシック" panose="020B0600070205080204" pitchFamily="50" charset="-128"/>
              </a:rPr>
              <a:t>グローバル・タレント</a:t>
            </a:r>
            <a:endParaRPr kumimoji="0" lang="ja-JP" altLang="en-US" sz="1100"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27" name="角丸四角形 19">
            <a:extLst>
              <a:ext uri="{FF2B5EF4-FFF2-40B4-BE49-F238E27FC236}">
                <a16:creationId xmlns:a16="http://schemas.microsoft.com/office/drawing/2014/main" id="{28F94391-0B24-4887-85BE-2BE6B86DB5D0}"/>
              </a:ext>
            </a:extLst>
          </p:cNvPr>
          <p:cNvSpPr/>
          <p:nvPr/>
        </p:nvSpPr>
        <p:spPr>
          <a:xfrm>
            <a:off x="6897080" y="1776742"/>
            <a:ext cx="1440160" cy="850528"/>
          </a:xfrm>
          <a:prstGeom prst="roundRect">
            <a:avLst/>
          </a:prstGeom>
          <a:solidFill>
            <a:sysClr val="window" lastClr="FFFFFF"/>
          </a:solidFill>
          <a:ln w="25400" cap="flat" cmpd="sng" algn="ctr">
            <a:solidFill>
              <a:srgbClr val="F7964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rPr>
              <a:t>教科横断型学習</a:t>
            </a:r>
          </a:p>
        </p:txBody>
      </p:sp>
      <p:sp>
        <p:nvSpPr>
          <p:cNvPr id="28" name="角丸四角形 19">
            <a:extLst>
              <a:ext uri="{FF2B5EF4-FFF2-40B4-BE49-F238E27FC236}">
                <a16:creationId xmlns:a16="http://schemas.microsoft.com/office/drawing/2014/main" id="{F3B97144-FFC1-4A7E-97A0-E8F00ADE9E5D}"/>
              </a:ext>
            </a:extLst>
          </p:cNvPr>
          <p:cNvSpPr/>
          <p:nvPr/>
        </p:nvSpPr>
        <p:spPr>
          <a:xfrm>
            <a:off x="8846216" y="1776742"/>
            <a:ext cx="1440160" cy="825576"/>
          </a:xfrm>
          <a:prstGeom prst="roundRect">
            <a:avLst/>
          </a:prstGeom>
          <a:solidFill>
            <a:sysClr val="window" lastClr="FFFFFF"/>
          </a:solidFill>
          <a:ln w="25400" cap="flat" cmpd="sng" algn="ctr">
            <a:solidFill>
              <a:srgbClr val="F7964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kern="0" dirty="0">
                <a:solidFill>
                  <a:prstClr val="black"/>
                </a:solidFill>
                <a:latin typeface="Calibri"/>
                <a:ea typeface="ＭＳ Ｐゴシック" panose="020B0600070205080204" pitchFamily="50" charset="-128"/>
              </a:rPr>
              <a:t>１５分ゼミ</a:t>
            </a:r>
            <a:endParaRPr kumimoji="0" lang="ja-JP" altLang="en-US"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29" name="角丸四角形 18">
            <a:extLst>
              <a:ext uri="{FF2B5EF4-FFF2-40B4-BE49-F238E27FC236}">
                <a16:creationId xmlns:a16="http://schemas.microsoft.com/office/drawing/2014/main" id="{60FDAE1D-704D-4E5F-8397-928845B41856}"/>
              </a:ext>
            </a:extLst>
          </p:cNvPr>
          <p:cNvSpPr/>
          <p:nvPr/>
        </p:nvSpPr>
        <p:spPr>
          <a:xfrm>
            <a:off x="212478" y="1784553"/>
            <a:ext cx="1734232" cy="850528"/>
          </a:xfrm>
          <a:prstGeom prst="roundRect">
            <a:avLst/>
          </a:prstGeom>
          <a:solidFill>
            <a:sysClr val="window" lastClr="FFFFFF"/>
          </a:solidFill>
          <a:ln w="25400" cap="flat" cmpd="sng" algn="ctr">
            <a:solidFill>
              <a:srgbClr val="F7964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kern="0" dirty="0">
                <a:solidFill>
                  <a:prstClr val="black"/>
                </a:solidFill>
                <a:latin typeface="Calibri"/>
                <a:ea typeface="ＭＳ Ｐゴシック" panose="020B0600070205080204" pitchFamily="50" charset="-128"/>
              </a:rPr>
              <a:t>ハワイ海外研修</a:t>
            </a:r>
            <a:endParaRPr kumimoji="0" lang="en-US" altLang="ja-JP" sz="1200" b="1" kern="0" dirty="0">
              <a:solidFill>
                <a:prstClr val="black"/>
              </a:solidFill>
              <a:latin typeface="Calibri"/>
              <a:ea typeface="ＭＳ Ｐゴシック" panose="020B060007020508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kern="0" dirty="0">
                <a:solidFill>
                  <a:prstClr val="black"/>
                </a:solidFill>
                <a:latin typeface="Calibri"/>
                <a:ea typeface="ＭＳ Ｐゴシック" panose="020B0600070205080204" pitchFamily="50" charset="-128"/>
              </a:rPr>
              <a:t>フィリピン短期留学</a:t>
            </a:r>
            <a:endParaRPr kumimoji="0" lang="en-US" altLang="ja-JP" sz="1200" b="1" kern="0" dirty="0">
              <a:solidFill>
                <a:prstClr val="black"/>
              </a:solidFill>
              <a:latin typeface="Calibri"/>
              <a:ea typeface="ＭＳ Ｐゴシック" panose="020B060007020508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rPr>
              <a:t>台湾短期留学</a:t>
            </a:r>
            <a:endParaRPr kumimoji="0" lang="en-US" altLang="ja-JP"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kern="0" dirty="0">
                <a:solidFill>
                  <a:prstClr val="black"/>
                </a:solidFill>
                <a:latin typeface="Calibri"/>
                <a:ea typeface="ＭＳ Ｐゴシック" panose="020B0600070205080204" pitchFamily="50" charset="-128"/>
              </a:rPr>
              <a:t>グローバル・サミット</a:t>
            </a:r>
            <a:endParaRPr kumimoji="0" lang="en-US" altLang="ja-JP"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30" name="乗算記号 29">
            <a:extLst>
              <a:ext uri="{FF2B5EF4-FFF2-40B4-BE49-F238E27FC236}">
                <a16:creationId xmlns:a16="http://schemas.microsoft.com/office/drawing/2014/main" id="{687C77C4-915A-43E3-987C-16883276BBD3}"/>
              </a:ext>
            </a:extLst>
          </p:cNvPr>
          <p:cNvSpPr/>
          <p:nvPr/>
        </p:nvSpPr>
        <p:spPr>
          <a:xfrm>
            <a:off x="1900602" y="1960034"/>
            <a:ext cx="576064" cy="554360"/>
          </a:xfrm>
          <a:prstGeom prst="mathMultiply">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1" name="乗算記号 30">
            <a:extLst>
              <a:ext uri="{FF2B5EF4-FFF2-40B4-BE49-F238E27FC236}">
                <a16:creationId xmlns:a16="http://schemas.microsoft.com/office/drawing/2014/main" id="{CBA1BDDB-051D-43D3-B1D7-88854BBEA3DF}"/>
              </a:ext>
            </a:extLst>
          </p:cNvPr>
          <p:cNvSpPr/>
          <p:nvPr/>
        </p:nvSpPr>
        <p:spPr>
          <a:xfrm>
            <a:off x="3894776" y="1960034"/>
            <a:ext cx="576064" cy="554360"/>
          </a:xfrm>
          <a:prstGeom prst="mathMultiply">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2" name="乗算記号 31">
            <a:extLst>
              <a:ext uri="{FF2B5EF4-FFF2-40B4-BE49-F238E27FC236}">
                <a16:creationId xmlns:a16="http://schemas.microsoft.com/office/drawing/2014/main" id="{5393E7EB-D126-467A-B38B-A39CD782C70E}"/>
              </a:ext>
            </a:extLst>
          </p:cNvPr>
          <p:cNvSpPr/>
          <p:nvPr/>
        </p:nvSpPr>
        <p:spPr>
          <a:xfrm>
            <a:off x="6370947" y="1963811"/>
            <a:ext cx="576064" cy="554360"/>
          </a:xfrm>
          <a:prstGeom prst="mathMultiply">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3" name="乗算記号 32">
            <a:extLst>
              <a:ext uri="{FF2B5EF4-FFF2-40B4-BE49-F238E27FC236}">
                <a16:creationId xmlns:a16="http://schemas.microsoft.com/office/drawing/2014/main" id="{1E1505BE-1C90-4A87-8A92-012A25A881E0}"/>
              </a:ext>
            </a:extLst>
          </p:cNvPr>
          <p:cNvSpPr/>
          <p:nvPr/>
        </p:nvSpPr>
        <p:spPr>
          <a:xfrm>
            <a:off x="8287447" y="1960636"/>
            <a:ext cx="576064" cy="554360"/>
          </a:xfrm>
          <a:prstGeom prst="mathMultiply">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w="9525" cap="flat" cmpd="sng" algn="ctr">
            <a:solidFill>
              <a:srgbClr val="F79646">
                <a:shade val="95000"/>
                <a:satMod val="105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6" name="角丸四角形 5">
            <a:extLst>
              <a:ext uri="{FF2B5EF4-FFF2-40B4-BE49-F238E27FC236}">
                <a16:creationId xmlns:a16="http://schemas.microsoft.com/office/drawing/2014/main" id="{3C4DB3D6-0452-491F-BC86-139E0C8C5E7A}"/>
              </a:ext>
            </a:extLst>
          </p:cNvPr>
          <p:cNvSpPr/>
          <p:nvPr/>
        </p:nvSpPr>
        <p:spPr>
          <a:xfrm>
            <a:off x="1845092" y="2660364"/>
            <a:ext cx="7019925" cy="989940"/>
          </a:xfrm>
          <a:prstGeom prst="roundRect">
            <a:avLst/>
          </a:prstGeom>
          <a:solidFill>
            <a:schemeClr val="accent1">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latin typeface="HGP創英角ｺﾞｼｯｸUB" panose="020B0900000000000000" pitchFamily="50" charset="-128"/>
                <a:ea typeface="HGP創英角ｺﾞｼｯｸUB" panose="020B0900000000000000" pitchFamily="50" charset="-128"/>
              </a:rPr>
              <a:t>グローカル・ラーニング</a:t>
            </a:r>
            <a:r>
              <a:rPr kumimoji="1" lang="en-US" altLang="ja-JP" sz="1200" dirty="0">
                <a:latin typeface="HGP創英角ｺﾞｼｯｸUB" panose="020B0900000000000000" pitchFamily="50" charset="-128"/>
                <a:ea typeface="HGP創英角ｺﾞｼｯｸUB" panose="020B0900000000000000" pitchFamily="50" charset="-128"/>
              </a:rPr>
              <a:t>α</a:t>
            </a:r>
            <a:r>
              <a:rPr kumimoji="1" lang="ja-JP" altLang="en-US" sz="1200" dirty="0">
                <a:latin typeface="HGP創英角ｺﾞｼｯｸUB" panose="020B0900000000000000" pitchFamily="50" charset="-128"/>
                <a:ea typeface="HGP創英角ｺﾞｼｯｸUB" panose="020B0900000000000000" pitchFamily="50" charset="-128"/>
              </a:rPr>
              <a:t>：</a:t>
            </a:r>
            <a:r>
              <a:rPr lang="ja-JP" altLang="en-US" sz="1200" dirty="0">
                <a:latin typeface="HGP創英角ｺﾞｼｯｸUB" panose="020B0900000000000000" pitchFamily="50" charset="-128"/>
                <a:ea typeface="HGP創英角ｺﾞｼｯｸUB" panose="020B0900000000000000" pitchFamily="50" charset="-128"/>
              </a:rPr>
              <a:t>グローバルな社会課題について解決へ向けた提言を行う探究学習</a:t>
            </a:r>
            <a:endParaRPr lang="en-US" altLang="ja-JP" sz="1200" dirty="0">
              <a:latin typeface="HGP創英角ｺﾞｼｯｸUB" panose="020B0900000000000000" pitchFamily="50" charset="-128"/>
              <a:ea typeface="HGP創英角ｺﾞｼｯｸUB" panose="020B0900000000000000" pitchFamily="50" charset="-128"/>
            </a:endParaRPr>
          </a:p>
          <a:p>
            <a:pPr algn="ctr"/>
            <a:r>
              <a:rPr lang="ja-JP" altLang="en-US" sz="1050" dirty="0">
                <a:solidFill>
                  <a:schemeClr val="tx1"/>
                </a:solidFill>
                <a:latin typeface="HGS明朝B" panose="02020800000000000000" pitchFamily="18" charset="-128"/>
                <a:ea typeface="HGS明朝B" panose="02020800000000000000" pitchFamily="18" charset="-128"/>
              </a:rPr>
              <a:t>貧困と格差：絶対的貧困と相対的貧困・日本の子どもの貧困・政策提言</a:t>
            </a:r>
            <a:endParaRPr lang="en-US" altLang="ja-JP" sz="1050" dirty="0">
              <a:solidFill>
                <a:schemeClr val="tx1"/>
              </a:solidFill>
              <a:latin typeface="HGS明朝B" panose="02020800000000000000" pitchFamily="18" charset="-128"/>
              <a:ea typeface="HGS明朝B" panose="02020800000000000000" pitchFamily="18" charset="-128"/>
            </a:endParaRPr>
          </a:p>
          <a:p>
            <a:pPr algn="ctr"/>
            <a:r>
              <a:rPr lang="en-US" altLang="ja-JP" sz="1050" dirty="0">
                <a:solidFill>
                  <a:schemeClr val="tx1"/>
                </a:solidFill>
                <a:latin typeface="HGS明朝B" panose="02020800000000000000" pitchFamily="18" charset="-128"/>
                <a:ea typeface="HGS明朝B" panose="02020800000000000000" pitchFamily="18" charset="-128"/>
              </a:rPr>
              <a:t>SDG</a:t>
            </a:r>
            <a:r>
              <a:rPr lang="ja-JP" altLang="en-US" sz="1050" dirty="0">
                <a:solidFill>
                  <a:schemeClr val="tx1"/>
                </a:solidFill>
                <a:latin typeface="HGS明朝B" panose="02020800000000000000" pitchFamily="18" charset="-128"/>
                <a:ea typeface="HGS明朝B" panose="02020800000000000000" pitchFamily="18" charset="-128"/>
              </a:rPr>
              <a:t>ｓ：自分たちの生活と</a:t>
            </a:r>
            <a:r>
              <a:rPr lang="en-US" altLang="ja-JP" sz="1050" dirty="0">
                <a:solidFill>
                  <a:schemeClr val="tx1"/>
                </a:solidFill>
                <a:latin typeface="HGS明朝B" panose="02020800000000000000" pitchFamily="18" charset="-128"/>
                <a:ea typeface="HGS明朝B" panose="02020800000000000000" pitchFamily="18" charset="-128"/>
              </a:rPr>
              <a:t>SDG</a:t>
            </a:r>
            <a:r>
              <a:rPr lang="ja-JP" altLang="en-US" sz="1050" dirty="0">
                <a:solidFill>
                  <a:schemeClr val="tx1"/>
                </a:solidFill>
                <a:latin typeface="HGS明朝B" panose="02020800000000000000" pitchFamily="18" charset="-128"/>
                <a:ea typeface="HGS明朝B" panose="02020800000000000000" pitchFamily="18" charset="-128"/>
              </a:rPr>
              <a:t>ｓ・包摂的な概念・社会の中での</a:t>
            </a:r>
            <a:r>
              <a:rPr lang="en-US" altLang="ja-JP" sz="1050" dirty="0">
                <a:solidFill>
                  <a:schemeClr val="tx1"/>
                </a:solidFill>
                <a:latin typeface="HGS明朝B" panose="02020800000000000000" pitchFamily="18" charset="-128"/>
                <a:ea typeface="HGS明朝B" panose="02020800000000000000" pitchFamily="18" charset="-128"/>
              </a:rPr>
              <a:t>SDG</a:t>
            </a:r>
            <a:r>
              <a:rPr lang="ja-JP" altLang="en-US" sz="1050" dirty="0">
                <a:solidFill>
                  <a:schemeClr val="tx1"/>
                </a:solidFill>
                <a:latin typeface="HGS明朝B" panose="02020800000000000000" pitchFamily="18" charset="-128"/>
                <a:ea typeface="HGS明朝B" panose="02020800000000000000" pitchFamily="18" charset="-128"/>
              </a:rPr>
              <a:t>ｓ・達成へのアクションプラン</a:t>
            </a:r>
            <a:endParaRPr lang="en-US" altLang="ja-JP" sz="1050" dirty="0">
              <a:solidFill>
                <a:schemeClr val="tx1"/>
              </a:solidFill>
              <a:latin typeface="HGS明朝B" panose="02020800000000000000" pitchFamily="18" charset="-128"/>
              <a:ea typeface="HGS明朝B" panose="02020800000000000000" pitchFamily="18" charset="-128"/>
            </a:endParaRPr>
          </a:p>
          <a:p>
            <a:pPr algn="ctr"/>
            <a:r>
              <a:rPr lang="ja-JP" altLang="en-US" sz="1050" dirty="0">
                <a:solidFill>
                  <a:schemeClr val="tx1"/>
                </a:solidFill>
                <a:latin typeface="HGS明朝B" panose="02020800000000000000" pitchFamily="18" charset="-128"/>
                <a:ea typeface="HGS明朝B" panose="02020800000000000000" pitchFamily="18" charset="-128"/>
              </a:rPr>
              <a:t>難民問題：難民を知るＷＳ（</a:t>
            </a:r>
            <a:r>
              <a:rPr lang="en-US" altLang="ja-JP" sz="1050" dirty="0">
                <a:solidFill>
                  <a:schemeClr val="tx1"/>
                </a:solidFill>
                <a:latin typeface="HGS明朝B" panose="02020800000000000000" pitchFamily="18" charset="-128"/>
                <a:ea typeface="HGS明朝B" panose="02020800000000000000" pitchFamily="18" charset="-128"/>
              </a:rPr>
              <a:t>IVY)</a:t>
            </a:r>
            <a:r>
              <a:rPr lang="ja-JP" altLang="en-US" sz="1050" dirty="0">
                <a:solidFill>
                  <a:schemeClr val="tx1"/>
                </a:solidFill>
                <a:latin typeface="HGS明朝B" panose="02020800000000000000" pitchFamily="18" charset="-128"/>
                <a:ea typeface="HGS明朝B" panose="02020800000000000000" pitchFamily="18" charset="-128"/>
              </a:rPr>
              <a:t>・難民を知る</a:t>
            </a:r>
            <a:r>
              <a:rPr lang="en-US" altLang="ja-JP" sz="1050" dirty="0">
                <a:solidFill>
                  <a:schemeClr val="tx1"/>
                </a:solidFill>
                <a:latin typeface="HGS明朝B" panose="02020800000000000000" pitchFamily="18" charset="-128"/>
                <a:ea typeface="HGS明朝B" panose="02020800000000000000" pitchFamily="18" charset="-128"/>
              </a:rPr>
              <a:t>(AAR)</a:t>
            </a:r>
            <a:r>
              <a:rPr lang="ja-JP" altLang="en-US" sz="1050" dirty="0">
                <a:solidFill>
                  <a:schemeClr val="tx1"/>
                </a:solidFill>
                <a:latin typeface="HGS明朝B" panose="02020800000000000000" pitchFamily="18" charset="-128"/>
                <a:ea typeface="HGS明朝B" panose="02020800000000000000" pitchFamily="18" charset="-128"/>
              </a:rPr>
              <a:t>・模擬国連</a:t>
            </a:r>
            <a:endParaRPr lang="en-US" altLang="ja-JP" sz="1050" dirty="0">
              <a:solidFill>
                <a:schemeClr val="tx1"/>
              </a:solidFill>
              <a:latin typeface="HGS明朝B" panose="02020800000000000000" pitchFamily="18" charset="-128"/>
              <a:ea typeface="HGS明朝B" panose="02020800000000000000" pitchFamily="18" charset="-128"/>
            </a:endParaRPr>
          </a:p>
          <a:p>
            <a:pPr algn="ctr"/>
            <a:r>
              <a:rPr lang="ja-JP" altLang="en-US" sz="1050" dirty="0">
                <a:solidFill>
                  <a:schemeClr val="tx1"/>
                </a:solidFill>
                <a:latin typeface="HGS明朝B" panose="02020800000000000000" pitchFamily="18" charset="-128"/>
                <a:ea typeface="HGS明朝B" panose="02020800000000000000" pitchFamily="18" charset="-128"/>
              </a:rPr>
              <a:t>食料問題：食料需給の課題・模擬国連</a:t>
            </a:r>
            <a:endParaRPr kumimoji="1" lang="ja-JP" altLang="en-US" sz="1200" dirty="0">
              <a:latin typeface="HGP創英角ｺﾞｼｯｸUB" panose="020B0900000000000000" pitchFamily="50" charset="-128"/>
              <a:ea typeface="HGP創英角ｺﾞｼｯｸUB" panose="020B0900000000000000" pitchFamily="50" charset="-128"/>
            </a:endParaRPr>
          </a:p>
        </p:txBody>
      </p:sp>
      <p:sp>
        <p:nvSpPr>
          <p:cNvPr id="39" name="角丸四角形 5">
            <a:extLst>
              <a:ext uri="{FF2B5EF4-FFF2-40B4-BE49-F238E27FC236}">
                <a16:creationId xmlns:a16="http://schemas.microsoft.com/office/drawing/2014/main" id="{05D2CBAC-ECB4-4ECF-8506-AEFD53DC837A}"/>
              </a:ext>
            </a:extLst>
          </p:cNvPr>
          <p:cNvSpPr/>
          <p:nvPr/>
        </p:nvSpPr>
        <p:spPr>
          <a:xfrm>
            <a:off x="1835943" y="3596112"/>
            <a:ext cx="7019925" cy="554059"/>
          </a:xfrm>
          <a:prstGeom prst="round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latin typeface="HGP創英角ｺﾞｼｯｸUB" panose="020B0900000000000000" pitchFamily="50" charset="-128"/>
                <a:ea typeface="HGP創英角ｺﾞｼｯｸUB" panose="020B0900000000000000" pitchFamily="50" charset="-128"/>
              </a:rPr>
              <a:t>グローカル・ラーニング</a:t>
            </a:r>
            <a:r>
              <a:rPr kumimoji="1" lang="en-US" altLang="ja-JP" sz="1200" dirty="0">
                <a:latin typeface="HGP創英角ｺﾞｼｯｸUB" panose="020B0900000000000000" pitchFamily="50" charset="-128"/>
                <a:ea typeface="HGP創英角ｺﾞｼｯｸUB" panose="020B0900000000000000" pitchFamily="50" charset="-128"/>
              </a:rPr>
              <a:t>β</a:t>
            </a:r>
            <a:r>
              <a:rPr kumimoji="1" lang="ja-JP" altLang="en-US" sz="1200" dirty="0">
                <a:latin typeface="HGP創英角ｺﾞｼｯｸUB" panose="020B0900000000000000" pitchFamily="50" charset="-128"/>
                <a:ea typeface="HGP創英角ｺﾞｼｯｸUB" panose="020B0900000000000000" pitchFamily="50" charset="-128"/>
              </a:rPr>
              <a:t>：ローカル</a:t>
            </a:r>
            <a:r>
              <a:rPr lang="ja-JP" altLang="en-US" sz="1200" dirty="0">
                <a:latin typeface="HGP創英角ｺﾞｼｯｸUB" panose="020B0900000000000000" pitchFamily="50" charset="-128"/>
                <a:ea typeface="HGP創英角ｺﾞｼｯｸUB" panose="020B0900000000000000" pitchFamily="50" charset="-128"/>
              </a:rPr>
              <a:t>な社会課題について解決へ向けた提言を行う探究学習</a:t>
            </a:r>
            <a:endParaRPr lang="en-US" altLang="ja-JP" sz="1200" dirty="0">
              <a:latin typeface="HGP創英角ｺﾞｼｯｸUB" panose="020B0900000000000000" pitchFamily="50" charset="-128"/>
              <a:ea typeface="HGP創英角ｺﾞｼｯｸUB" panose="020B0900000000000000" pitchFamily="50" charset="-128"/>
            </a:endParaRPr>
          </a:p>
          <a:p>
            <a:pPr algn="ctr"/>
            <a:r>
              <a:rPr lang="en-US" altLang="ja-JP" sz="1200" dirty="0">
                <a:latin typeface="HGP創英角ｺﾞｼｯｸUB" panose="020B0900000000000000" pitchFamily="50" charset="-128"/>
                <a:ea typeface="HGP創英角ｺﾞｼｯｸUB" panose="020B0900000000000000" pitchFamily="50" charset="-128"/>
              </a:rPr>
              <a:t>1</a:t>
            </a:r>
            <a:r>
              <a:rPr lang="ja-JP" altLang="en-US" sz="1200" dirty="0">
                <a:latin typeface="HGP創英角ｺﾞｼｯｸUB" panose="020B0900000000000000" pitchFamily="50" charset="-128"/>
                <a:ea typeface="HGP創英角ｺﾞｼｯｸUB" panose="020B0900000000000000" pitchFamily="50" charset="-128"/>
              </a:rPr>
              <a:t>年 </a:t>
            </a:r>
            <a:r>
              <a:rPr lang="en-US" altLang="ja-JP" sz="1200" dirty="0">
                <a:latin typeface="HGP創英角ｺﾞｼｯｸUB" panose="020B0900000000000000" pitchFamily="50" charset="-128"/>
                <a:ea typeface="HGP創英角ｺﾞｼｯｸUB" panose="020B0900000000000000" pitchFamily="50" charset="-128"/>
              </a:rPr>
              <a:t>Project Based Learning 2</a:t>
            </a:r>
            <a:r>
              <a:rPr lang="ja-JP" altLang="en-US" sz="1200" dirty="0">
                <a:latin typeface="HGP創英角ｺﾞｼｯｸUB" panose="020B0900000000000000" pitchFamily="50" charset="-128"/>
                <a:ea typeface="HGP創英角ｺﾞｼｯｸUB" panose="020B0900000000000000" pitchFamily="50" charset="-128"/>
              </a:rPr>
              <a:t>年 </a:t>
            </a:r>
            <a:r>
              <a:rPr lang="en-US" altLang="ja-JP" sz="1200" dirty="0">
                <a:latin typeface="HGP創英角ｺﾞｼｯｸUB" panose="020B0900000000000000" pitchFamily="50" charset="-128"/>
                <a:ea typeface="HGP創英角ｺﾞｼｯｸUB" panose="020B0900000000000000" pitchFamily="50" charset="-128"/>
              </a:rPr>
              <a:t>Personal Project Learning 3</a:t>
            </a:r>
            <a:r>
              <a:rPr lang="ja-JP" altLang="en-US" sz="1200" dirty="0">
                <a:latin typeface="HGP創英角ｺﾞｼｯｸUB" panose="020B0900000000000000" pitchFamily="50" charset="-128"/>
                <a:ea typeface="HGP創英角ｺﾞｼｯｸUB" panose="020B0900000000000000" pitchFamily="50" charset="-128"/>
              </a:rPr>
              <a:t>年 </a:t>
            </a:r>
            <a:r>
              <a:rPr lang="en-US" altLang="ja-JP" sz="1200" dirty="0">
                <a:latin typeface="HGP創英角ｺﾞｼｯｸUB" panose="020B0900000000000000" pitchFamily="50" charset="-128"/>
                <a:ea typeface="HGP創英角ｺﾞｼｯｸUB" panose="020B0900000000000000" pitchFamily="50" charset="-128"/>
              </a:rPr>
              <a:t>Advanced Project Learning </a:t>
            </a:r>
          </a:p>
        </p:txBody>
      </p:sp>
      <p:sp>
        <p:nvSpPr>
          <p:cNvPr id="40" name="四角形: 角を丸くする 39">
            <a:extLst>
              <a:ext uri="{FF2B5EF4-FFF2-40B4-BE49-F238E27FC236}">
                <a16:creationId xmlns:a16="http://schemas.microsoft.com/office/drawing/2014/main" id="{F0C0BC3A-84A5-4B7A-9417-4A469D81F86E}"/>
              </a:ext>
            </a:extLst>
          </p:cNvPr>
          <p:cNvSpPr/>
          <p:nvPr/>
        </p:nvSpPr>
        <p:spPr>
          <a:xfrm>
            <a:off x="66241" y="4182935"/>
            <a:ext cx="3557702" cy="90808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dirty="0">
                <a:solidFill>
                  <a:schemeClr val="tx1"/>
                </a:solidFill>
              </a:rPr>
              <a:t>　　　　　　　</a:t>
            </a:r>
            <a:r>
              <a:rPr lang="en-US" altLang="ja-JP" sz="1100" b="1" dirty="0">
                <a:solidFill>
                  <a:schemeClr val="tx1"/>
                </a:solidFill>
              </a:rPr>
              <a:t>1</a:t>
            </a:r>
            <a:r>
              <a:rPr lang="ja-JP" altLang="en-US" sz="1100" b="1" dirty="0">
                <a:solidFill>
                  <a:schemeClr val="tx1"/>
                </a:solidFill>
              </a:rPr>
              <a:t>年　食と健康プロジェクト</a:t>
            </a:r>
            <a:endParaRPr lang="en-US" altLang="ja-JP" sz="1100" b="1" dirty="0">
              <a:solidFill>
                <a:schemeClr val="tx1"/>
              </a:solidFill>
            </a:endParaRPr>
          </a:p>
          <a:p>
            <a:r>
              <a:rPr lang="ja-JP" altLang="en-US" sz="1050" dirty="0">
                <a:solidFill>
                  <a:schemeClr val="tx1"/>
                </a:solidFill>
              </a:rPr>
              <a:t>有機農業の菊池農園でのフィールドワークを行い、土つくりや農業体験、実食などを通し、その価値や効果を理解し、地域課題の解決を目指す。</a:t>
            </a:r>
            <a:endParaRPr lang="en-US" altLang="ja-JP" sz="1050" dirty="0">
              <a:solidFill>
                <a:schemeClr val="tx1"/>
              </a:solidFill>
            </a:endParaRPr>
          </a:p>
          <a:p>
            <a:r>
              <a:rPr lang="ja-JP" altLang="en-US" sz="1050" dirty="0">
                <a:solidFill>
                  <a:schemeClr val="tx1"/>
                </a:solidFill>
              </a:rPr>
              <a:t>高畠オーガニックラボにて成果を発表。</a:t>
            </a:r>
            <a:endParaRPr lang="en-US" altLang="ja-JP" sz="1050" dirty="0">
              <a:solidFill>
                <a:schemeClr val="tx1"/>
              </a:solidFill>
            </a:endParaRPr>
          </a:p>
        </p:txBody>
      </p:sp>
      <p:sp>
        <p:nvSpPr>
          <p:cNvPr id="41" name="四角形: 角を丸くする 40">
            <a:extLst>
              <a:ext uri="{FF2B5EF4-FFF2-40B4-BE49-F238E27FC236}">
                <a16:creationId xmlns:a16="http://schemas.microsoft.com/office/drawing/2014/main" id="{1B7A1E37-4731-48BD-8228-A041A9A61FC3}"/>
              </a:ext>
            </a:extLst>
          </p:cNvPr>
          <p:cNvSpPr/>
          <p:nvPr/>
        </p:nvSpPr>
        <p:spPr>
          <a:xfrm>
            <a:off x="3647570" y="4187754"/>
            <a:ext cx="3459738" cy="90808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dirty="0">
                <a:solidFill>
                  <a:schemeClr val="tx1"/>
                </a:solidFill>
              </a:rPr>
              <a:t>　　　　</a:t>
            </a:r>
            <a:r>
              <a:rPr lang="en-US" altLang="ja-JP" sz="1100" b="1" dirty="0">
                <a:solidFill>
                  <a:schemeClr val="tx1"/>
                </a:solidFill>
              </a:rPr>
              <a:t>1</a:t>
            </a:r>
            <a:r>
              <a:rPr lang="ja-JP" altLang="en-US" sz="1100" b="1" dirty="0">
                <a:solidFill>
                  <a:schemeClr val="tx1"/>
                </a:solidFill>
              </a:rPr>
              <a:t>年　子ども食堂プロジェクト</a:t>
            </a:r>
            <a:endParaRPr lang="en-US" altLang="ja-JP" sz="1100" b="1" dirty="0">
              <a:solidFill>
                <a:schemeClr val="tx1"/>
              </a:solidFill>
            </a:endParaRPr>
          </a:p>
          <a:p>
            <a:r>
              <a:rPr lang="en-US" altLang="ja-JP" sz="1050" dirty="0">
                <a:solidFill>
                  <a:schemeClr val="tx1"/>
                </a:solidFill>
              </a:rPr>
              <a:t>NPO</a:t>
            </a:r>
            <a:r>
              <a:rPr lang="ja-JP" altLang="en-US" sz="1050" dirty="0">
                <a:solidFill>
                  <a:schemeClr val="tx1"/>
                </a:solidFill>
              </a:rPr>
              <a:t>の子ども食堂の手伝いを行いながら、生徒たち自身での子ども食堂を開設し、持続可能で地域に必要な子ども食堂の在り方を探究する。</a:t>
            </a:r>
            <a:endParaRPr lang="en-US" altLang="ja-JP" sz="1050" dirty="0">
              <a:solidFill>
                <a:schemeClr val="tx1"/>
              </a:solidFill>
            </a:endParaRPr>
          </a:p>
          <a:p>
            <a:r>
              <a:rPr lang="ja-JP" altLang="en-US" sz="1050" dirty="0">
                <a:solidFill>
                  <a:schemeClr val="tx1"/>
                </a:solidFill>
              </a:rPr>
              <a:t>国際</a:t>
            </a:r>
            <a:r>
              <a:rPr lang="en-US" altLang="ja-JP" sz="1050" dirty="0">
                <a:solidFill>
                  <a:schemeClr val="tx1"/>
                </a:solidFill>
              </a:rPr>
              <a:t>ESD</a:t>
            </a:r>
            <a:r>
              <a:rPr lang="ja-JP" altLang="en-US" sz="1050" dirty="0">
                <a:solidFill>
                  <a:schemeClr val="tx1"/>
                </a:solidFill>
              </a:rPr>
              <a:t>シンポジウムにて成果を発表</a:t>
            </a:r>
            <a:endParaRPr lang="en-US" altLang="ja-JP" sz="1050" dirty="0">
              <a:solidFill>
                <a:schemeClr val="tx1"/>
              </a:solidFill>
            </a:endParaRPr>
          </a:p>
        </p:txBody>
      </p:sp>
      <p:sp>
        <p:nvSpPr>
          <p:cNvPr id="42" name="四角形: 角を丸くする 41">
            <a:extLst>
              <a:ext uri="{FF2B5EF4-FFF2-40B4-BE49-F238E27FC236}">
                <a16:creationId xmlns:a16="http://schemas.microsoft.com/office/drawing/2014/main" id="{771B1E51-83BF-486A-9DD7-9D0B66BC17CE}"/>
              </a:ext>
            </a:extLst>
          </p:cNvPr>
          <p:cNvSpPr/>
          <p:nvPr/>
        </p:nvSpPr>
        <p:spPr>
          <a:xfrm>
            <a:off x="7107308" y="4182935"/>
            <a:ext cx="3396670" cy="90808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dirty="0">
                <a:solidFill>
                  <a:schemeClr val="tx1"/>
                </a:solidFill>
              </a:rPr>
              <a:t>　　　　　</a:t>
            </a:r>
            <a:r>
              <a:rPr lang="en-US" altLang="ja-JP" sz="1100" b="1" dirty="0">
                <a:solidFill>
                  <a:schemeClr val="tx1"/>
                </a:solidFill>
              </a:rPr>
              <a:t>1</a:t>
            </a:r>
            <a:r>
              <a:rPr lang="ja-JP" altLang="en-US" sz="1100" b="1" dirty="0">
                <a:solidFill>
                  <a:schemeClr val="tx1"/>
                </a:solidFill>
              </a:rPr>
              <a:t>年　多文化共生プロジェクト</a:t>
            </a:r>
            <a:endParaRPr lang="en-US" altLang="ja-JP" sz="1100" b="1" dirty="0">
              <a:solidFill>
                <a:schemeClr val="tx1"/>
              </a:solidFill>
            </a:endParaRPr>
          </a:p>
          <a:p>
            <a:r>
              <a:rPr lang="ja-JP" altLang="en-US" sz="1050" dirty="0">
                <a:solidFill>
                  <a:schemeClr val="tx1"/>
                </a:solidFill>
              </a:rPr>
              <a:t>グローバル・カフェを開き、留学生と対話を繰り返しながら、彼らと協働で外国人にとっても住みやすい共生社会の構築をめざす。</a:t>
            </a:r>
            <a:endParaRPr lang="en-US" altLang="ja-JP" sz="1050" dirty="0">
              <a:solidFill>
                <a:schemeClr val="tx1"/>
              </a:solidFill>
            </a:endParaRPr>
          </a:p>
          <a:p>
            <a:r>
              <a:rPr lang="ja-JP" altLang="en-US" sz="1050" dirty="0">
                <a:solidFill>
                  <a:schemeClr val="tx1"/>
                </a:solidFill>
              </a:rPr>
              <a:t>山形国際理解フォーラムにて成果を発表</a:t>
            </a:r>
            <a:endParaRPr lang="en-US" altLang="ja-JP" sz="1050" dirty="0">
              <a:solidFill>
                <a:schemeClr val="tx1"/>
              </a:solidFill>
            </a:endParaRPr>
          </a:p>
        </p:txBody>
      </p:sp>
      <p:sp>
        <p:nvSpPr>
          <p:cNvPr id="34" name="四角形: 角を丸くする 33">
            <a:extLst>
              <a:ext uri="{FF2B5EF4-FFF2-40B4-BE49-F238E27FC236}">
                <a16:creationId xmlns:a16="http://schemas.microsoft.com/office/drawing/2014/main" id="{92D8E7BD-CDCA-4CCF-86DF-377E048830CB}"/>
              </a:ext>
            </a:extLst>
          </p:cNvPr>
          <p:cNvSpPr/>
          <p:nvPr/>
        </p:nvSpPr>
        <p:spPr>
          <a:xfrm>
            <a:off x="1138200" y="5101141"/>
            <a:ext cx="3884143" cy="7571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dirty="0">
                <a:solidFill>
                  <a:schemeClr val="tx1"/>
                </a:solidFill>
              </a:rPr>
              <a:t>　　</a:t>
            </a:r>
            <a:r>
              <a:rPr lang="en-US" altLang="ja-JP" sz="1050" dirty="0">
                <a:solidFill>
                  <a:schemeClr val="tx1"/>
                </a:solidFill>
              </a:rPr>
              <a:t>2</a:t>
            </a:r>
            <a:r>
              <a:rPr lang="ja-JP" altLang="en-US" sz="1050" dirty="0">
                <a:solidFill>
                  <a:schemeClr val="tx1"/>
                </a:solidFill>
              </a:rPr>
              <a:t>年　</a:t>
            </a:r>
            <a:r>
              <a:rPr lang="en-US" altLang="ja-JP" sz="1050" dirty="0">
                <a:solidFill>
                  <a:schemeClr val="tx1"/>
                </a:solidFill>
              </a:rPr>
              <a:t>Personal Project Learning ×</a:t>
            </a:r>
            <a:r>
              <a:rPr lang="ja-JP" altLang="en-US" sz="1050" dirty="0">
                <a:solidFill>
                  <a:schemeClr val="tx1"/>
                </a:solidFill>
              </a:rPr>
              <a:t>ハワイ</a:t>
            </a:r>
            <a:r>
              <a:rPr lang="en-US" altLang="ja-JP" sz="1050" dirty="0">
                <a:solidFill>
                  <a:schemeClr val="tx1"/>
                </a:solidFill>
              </a:rPr>
              <a:t>FW</a:t>
            </a:r>
          </a:p>
          <a:p>
            <a:r>
              <a:rPr lang="ja-JP" altLang="en-US" sz="1050" dirty="0">
                <a:solidFill>
                  <a:schemeClr val="tx1"/>
                </a:solidFill>
              </a:rPr>
              <a:t>ハワイでの持続可能な社会の創造をテーマとしたフィールドワークやインタビュー調査を組み込んだ個人での課題研究</a:t>
            </a:r>
            <a:endParaRPr lang="en-US" altLang="ja-JP" sz="1050" dirty="0">
              <a:solidFill>
                <a:schemeClr val="tx1"/>
              </a:solidFill>
            </a:endParaRPr>
          </a:p>
        </p:txBody>
      </p:sp>
      <p:sp>
        <p:nvSpPr>
          <p:cNvPr id="35" name="四角形: 角を丸くする 34">
            <a:extLst>
              <a:ext uri="{FF2B5EF4-FFF2-40B4-BE49-F238E27FC236}">
                <a16:creationId xmlns:a16="http://schemas.microsoft.com/office/drawing/2014/main" id="{05728E39-246E-4DD1-B6B4-340B0075EFF6}"/>
              </a:ext>
            </a:extLst>
          </p:cNvPr>
          <p:cNvSpPr/>
          <p:nvPr/>
        </p:nvSpPr>
        <p:spPr>
          <a:xfrm>
            <a:off x="5034157" y="5090952"/>
            <a:ext cx="4414341" cy="75718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50" dirty="0">
                <a:solidFill>
                  <a:schemeClr val="tx1"/>
                </a:solidFill>
              </a:rPr>
              <a:t>　　３年　</a:t>
            </a:r>
            <a:r>
              <a:rPr lang="en-US" altLang="ja-JP" sz="1050" dirty="0">
                <a:solidFill>
                  <a:schemeClr val="tx1"/>
                </a:solidFill>
              </a:rPr>
              <a:t>Advanced Project Learning </a:t>
            </a:r>
          </a:p>
          <a:p>
            <a:r>
              <a:rPr lang="en-US" altLang="ja-JP" sz="1050" dirty="0">
                <a:solidFill>
                  <a:schemeClr val="tx1"/>
                </a:solidFill>
              </a:rPr>
              <a:t>2</a:t>
            </a:r>
            <a:r>
              <a:rPr lang="ja-JP" altLang="en-US" sz="1050" dirty="0">
                <a:solidFill>
                  <a:schemeClr val="tx1"/>
                </a:solidFill>
              </a:rPr>
              <a:t>年次の課題研究を英語の論文にまとめる一方で、１、</a:t>
            </a:r>
            <a:r>
              <a:rPr lang="en-US" altLang="ja-JP" sz="1050" dirty="0">
                <a:solidFill>
                  <a:schemeClr val="tx1"/>
                </a:solidFill>
              </a:rPr>
              <a:t>2</a:t>
            </a:r>
            <a:r>
              <a:rPr lang="ja-JP" altLang="en-US" sz="1050" dirty="0">
                <a:solidFill>
                  <a:schemeClr val="tx1"/>
                </a:solidFill>
              </a:rPr>
              <a:t>年生のゼミ形式の探求学習のメンターとして助言、個人のスキルアップを図る</a:t>
            </a:r>
            <a:endParaRPr lang="en-US" altLang="ja-JP" sz="1050" dirty="0">
              <a:solidFill>
                <a:schemeClr val="tx1"/>
              </a:solidFill>
            </a:endParaRPr>
          </a:p>
        </p:txBody>
      </p:sp>
      <p:sp>
        <p:nvSpPr>
          <p:cNvPr id="37" name="正方形/長方形 36">
            <a:extLst>
              <a:ext uri="{FF2B5EF4-FFF2-40B4-BE49-F238E27FC236}">
                <a16:creationId xmlns:a16="http://schemas.microsoft.com/office/drawing/2014/main" id="{11507906-BA99-474D-BD8B-D82CAA815D4C}"/>
              </a:ext>
            </a:extLst>
          </p:cNvPr>
          <p:cNvSpPr/>
          <p:nvPr/>
        </p:nvSpPr>
        <p:spPr>
          <a:xfrm>
            <a:off x="77808" y="2645607"/>
            <a:ext cx="10461848" cy="3215157"/>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Aft>
                <a:spcPts val="0"/>
              </a:spcAft>
            </a:pPr>
            <a:endParaRPr lang="ja-JP" altLang="ja-JP" kern="100" dirty="0">
              <a:latin typeface="Century" panose="02040604050505020304" pitchFamily="18" charset="0"/>
              <a:ea typeface="ＭＳ 明朝" panose="02020609040205080304" pitchFamily="17" charset="-128"/>
              <a:cs typeface="Times New Roman" panose="02020603050405020304" pitchFamily="18" charset="0"/>
            </a:endParaRPr>
          </a:p>
        </p:txBody>
      </p:sp>
      <p:sp>
        <p:nvSpPr>
          <p:cNvPr id="38" name="角丸四角形 18">
            <a:extLst>
              <a:ext uri="{FF2B5EF4-FFF2-40B4-BE49-F238E27FC236}">
                <a16:creationId xmlns:a16="http://schemas.microsoft.com/office/drawing/2014/main" id="{211F3467-ACC3-4A1E-A831-C4B768EC3D5E}"/>
              </a:ext>
            </a:extLst>
          </p:cNvPr>
          <p:cNvSpPr/>
          <p:nvPr/>
        </p:nvSpPr>
        <p:spPr>
          <a:xfrm>
            <a:off x="613049" y="5918227"/>
            <a:ext cx="3379091" cy="850528"/>
          </a:xfrm>
          <a:prstGeom prst="roundRect">
            <a:avLst/>
          </a:prstGeom>
          <a:solidFill>
            <a:sysClr val="window" lastClr="FFFFFF"/>
          </a:solidFill>
          <a:ln w="25400" cap="flat" cmpd="sng" algn="ctr">
            <a:solidFill>
              <a:srgbClr val="F79646"/>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rPr>
              <a:t>　　　　　　　グローバル・キャンプ地球塾</a:t>
            </a:r>
            <a:endParaRPr kumimoji="0" lang="en-US" altLang="ja-JP"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50" i="0" u="none" strike="noStrike" kern="0" cap="none" spc="0" normalizeH="0" baseline="0" noProof="0" dirty="0">
                <a:ln>
                  <a:noFill/>
                </a:ln>
                <a:solidFill>
                  <a:prstClr val="black"/>
                </a:solidFill>
                <a:effectLst/>
                <a:uLnTx/>
                <a:uFillTx/>
                <a:latin typeface="ＭＳ 明朝" panose="02020609040205080304" pitchFamily="17" charset="-128"/>
                <a:ea typeface="ＭＳ 明朝" panose="02020609040205080304" pitchFamily="17" charset="-128"/>
              </a:rPr>
              <a:t>山形大学の留学生と</a:t>
            </a:r>
            <a:r>
              <a:rPr kumimoji="0" lang="en-US" altLang="ja-JP" sz="1050" i="0" u="none" strike="noStrike" kern="0" cap="none" spc="0" normalizeH="0" baseline="0" noProof="0" dirty="0">
                <a:ln>
                  <a:noFill/>
                </a:ln>
                <a:solidFill>
                  <a:prstClr val="black"/>
                </a:solidFill>
                <a:effectLst/>
                <a:uLnTx/>
                <a:uFillTx/>
                <a:latin typeface="ＭＳ 明朝" panose="02020609040205080304" pitchFamily="17" charset="-128"/>
                <a:ea typeface="ＭＳ 明朝" panose="02020609040205080304" pitchFamily="17" charset="-128"/>
              </a:rPr>
              <a:t>SDG</a:t>
            </a:r>
            <a:r>
              <a:rPr kumimoji="0" lang="ja-JP" altLang="en-US" sz="1050" i="0" u="none" strike="noStrike" kern="0" cap="none" spc="0" normalizeH="0" baseline="0" noProof="0" dirty="0" err="1">
                <a:ln>
                  <a:noFill/>
                </a:ln>
                <a:solidFill>
                  <a:prstClr val="black"/>
                </a:solidFill>
                <a:effectLst/>
                <a:uLnTx/>
                <a:uFillTx/>
                <a:latin typeface="ＭＳ 明朝" panose="02020609040205080304" pitchFamily="17" charset="-128"/>
                <a:ea typeface="ＭＳ 明朝" panose="02020609040205080304" pitchFamily="17" charset="-128"/>
              </a:rPr>
              <a:t>ｓ</a:t>
            </a:r>
            <a:r>
              <a:rPr kumimoji="0" lang="ja-JP" altLang="en-US" sz="1050" i="0" u="none" strike="noStrike" kern="0" cap="none" spc="0" normalizeH="0" baseline="0" noProof="0" dirty="0">
                <a:ln>
                  <a:noFill/>
                </a:ln>
                <a:solidFill>
                  <a:prstClr val="black"/>
                </a:solidFill>
                <a:effectLst/>
                <a:uLnTx/>
                <a:uFillTx/>
                <a:latin typeface="ＭＳ 明朝" panose="02020609040205080304" pitchFamily="17" charset="-128"/>
                <a:ea typeface="ＭＳ 明朝" panose="02020609040205080304" pitchFamily="17" charset="-128"/>
              </a:rPr>
              <a:t>をテーマとしたワークショップに取り組んだり、異文化理解に努めたりする協働学習</a:t>
            </a:r>
            <a:endParaRPr kumimoji="0" lang="en-US" altLang="ja-JP" sz="1050" i="0" u="none" strike="noStrike" kern="0" cap="none" spc="0" normalizeH="0" baseline="0" noProof="0" dirty="0">
              <a:ln>
                <a:noFill/>
              </a:ln>
              <a:solidFill>
                <a:prstClr val="black"/>
              </a:solidFill>
              <a:effectLst/>
              <a:uLnTx/>
              <a:uFillTx/>
              <a:latin typeface="ＭＳ 明朝" panose="02020609040205080304" pitchFamily="17" charset="-128"/>
              <a:ea typeface="ＭＳ 明朝" panose="02020609040205080304" pitchFamily="17"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rPr>
              <a:t>英語（多言語）</a:t>
            </a:r>
            <a:r>
              <a:rPr kumimoji="0" lang="en-US" altLang="ja-JP"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rPr>
              <a:t>×SDG</a:t>
            </a:r>
            <a:r>
              <a:rPr kumimoji="0" lang="ja-JP" altLang="en-US" sz="1200" b="1" i="0" u="none" strike="noStrike" kern="0" cap="none" spc="0" normalizeH="0" baseline="0" noProof="0" dirty="0" err="1">
                <a:ln>
                  <a:noFill/>
                </a:ln>
                <a:solidFill>
                  <a:prstClr val="black"/>
                </a:solidFill>
                <a:effectLst/>
                <a:uLnTx/>
                <a:uFillTx/>
                <a:latin typeface="Calibri"/>
                <a:ea typeface="ＭＳ Ｐゴシック" panose="020B0600070205080204" pitchFamily="50" charset="-128"/>
                <a:cs typeface="+mn-cs"/>
              </a:rPr>
              <a:t>ｓ</a:t>
            </a:r>
            <a:r>
              <a:rPr kumimoji="0" lang="en-US" altLang="ja-JP"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0" lang="ja-JP" altLang="en-US"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rPr>
              <a:t>思考・創造</a:t>
            </a:r>
            <a:endParaRPr kumimoji="0" lang="en-US" altLang="ja-JP"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43" name="角丸四角形 5">
            <a:extLst>
              <a:ext uri="{FF2B5EF4-FFF2-40B4-BE49-F238E27FC236}">
                <a16:creationId xmlns:a16="http://schemas.microsoft.com/office/drawing/2014/main" id="{79C4C4AF-6007-40DB-A8AD-0AEC787933C9}"/>
              </a:ext>
            </a:extLst>
          </p:cNvPr>
          <p:cNvSpPr/>
          <p:nvPr/>
        </p:nvSpPr>
        <p:spPr>
          <a:xfrm>
            <a:off x="66241" y="5893529"/>
            <a:ext cx="539815" cy="908082"/>
          </a:xfrm>
          <a:prstGeom prst="round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vert="wordArtVertRtl" rtlCol="0" anchor="ctr"/>
          <a:lstStyle/>
          <a:p>
            <a:pPr algn="ctr"/>
            <a:r>
              <a:rPr kumimoji="1" lang="en-US" altLang="ja-JP" sz="1400" dirty="0">
                <a:latin typeface="HGP創英角ｺﾞｼｯｸUB" panose="020B0900000000000000" pitchFamily="50" charset="-128"/>
                <a:ea typeface="HGP創英角ｺﾞｼｯｸUB" panose="020B0900000000000000" pitchFamily="50" charset="-128"/>
              </a:rPr>
              <a:t>GCP</a:t>
            </a:r>
            <a:endParaRPr kumimoji="1" lang="ja-JP" altLang="en-US" sz="1400" dirty="0">
              <a:latin typeface="HGP創英角ｺﾞｼｯｸUB" panose="020B0900000000000000" pitchFamily="50" charset="-128"/>
              <a:ea typeface="HGP創英角ｺﾞｼｯｸUB" panose="020B0900000000000000" pitchFamily="50" charset="-128"/>
            </a:endParaRPr>
          </a:p>
        </p:txBody>
      </p:sp>
      <p:sp>
        <p:nvSpPr>
          <p:cNvPr id="44" name="角丸四角形 18">
            <a:extLst>
              <a:ext uri="{FF2B5EF4-FFF2-40B4-BE49-F238E27FC236}">
                <a16:creationId xmlns:a16="http://schemas.microsoft.com/office/drawing/2014/main" id="{2C356E66-82B5-47F1-AF11-478CB732C6B6}"/>
              </a:ext>
            </a:extLst>
          </p:cNvPr>
          <p:cNvSpPr/>
          <p:nvPr/>
        </p:nvSpPr>
        <p:spPr>
          <a:xfrm>
            <a:off x="4008688" y="5945984"/>
            <a:ext cx="3300168" cy="850528"/>
          </a:xfrm>
          <a:prstGeom prst="roundRect">
            <a:avLst/>
          </a:prstGeom>
          <a:solidFill>
            <a:sysClr val="window" lastClr="FFFFFF"/>
          </a:solidFill>
          <a:ln w="25400" cap="flat" cmpd="sng" algn="ctr">
            <a:solidFill>
              <a:srgbClr val="F7964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rPr>
              <a:t>グローバル・タレント塾</a:t>
            </a:r>
            <a:endParaRPr kumimoji="0" lang="en-US" altLang="ja-JP"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50" i="0" u="none" strike="noStrike" kern="0" cap="none" spc="0" normalizeH="0" baseline="0" noProof="0" dirty="0">
                <a:ln>
                  <a:noFill/>
                </a:ln>
                <a:solidFill>
                  <a:prstClr val="black"/>
                </a:solidFill>
                <a:effectLst/>
                <a:uLnTx/>
                <a:uFillTx/>
                <a:latin typeface="ＭＳ 明朝" panose="02020609040205080304" pitchFamily="17" charset="-128"/>
                <a:ea typeface="ＭＳ 明朝" panose="02020609040205080304" pitchFamily="17" charset="-128"/>
              </a:rPr>
              <a:t>グローバルに活躍する国際人の講話やワークショップを行い、</a:t>
            </a:r>
            <a:r>
              <a:rPr kumimoji="0" lang="ja-JP" altLang="en-US" sz="1050" kern="0" dirty="0">
                <a:solidFill>
                  <a:prstClr val="black"/>
                </a:solidFill>
                <a:latin typeface="ＭＳ 明朝" panose="02020609040205080304" pitchFamily="17" charset="-128"/>
                <a:ea typeface="ＭＳ 明朝" panose="02020609040205080304" pitchFamily="17" charset="-128"/>
              </a:rPr>
              <a:t>国際人としてのマインドセットを図る</a:t>
            </a:r>
            <a:endParaRPr kumimoji="0" lang="en-US" altLang="ja-JP" sz="1050" i="0" u="none" strike="noStrike" kern="0" cap="none" spc="0" normalizeH="0" baseline="0" noProof="0" dirty="0">
              <a:ln>
                <a:noFill/>
              </a:ln>
              <a:solidFill>
                <a:prstClr val="black"/>
              </a:solidFill>
              <a:effectLst/>
              <a:uLnTx/>
              <a:uFillTx/>
              <a:latin typeface="ＭＳ 明朝" panose="02020609040205080304" pitchFamily="17" charset="-128"/>
              <a:ea typeface="ＭＳ 明朝" panose="02020609040205080304" pitchFamily="17"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kern="0" dirty="0">
                <a:solidFill>
                  <a:prstClr val="black"/>
                </a:solidFill>
                <a:latin typeface="Calibri"/>
                <a:ea typeface="ＭＳ Ｐゴシック" panose="020B0600070205080204" pitchFamily="50" charset="-128"/>
              </a:rPr>
              <a:t>キャリアデザイン</a:t>
            </a:r>
            <a:r>
              <a:rPr kumimoji="0" lang="en-US" altLang="ja-JP" sz="1200" b="1" kern="0" dirty="0">
                <a:solidFill>
                  <a:prstClr val="black"/>
                </a:solidFill>
                <a:latin typeface="Calibri"/>
                <a:ea typeface="ＭＳ Ｐゴシック" panose="020B0600070205080204" pitchFamily="50" charset="-128"/>
              </a:rPr>
              <a:t>×</a:t>
            </a:r>
            <a:r>
              <a:rPr kumimoji="0" lang="ja-JP" altLang="en-US" sz="1200" b="1" kern="0" dirty="0">
                <a:solidFill>
                  <a:prstClr val="black"/>
                </a:solidFill>
                <a:latin typeface="Calibri"/>
                <a:ea typeface="ＭＳ Ｐゴシック" panose="020B0600070205080204" pitchFamily="50" charset="-128"/>
              </a:rPr>
              <a:t>志</a:t>
            </a:r>
            <a:endParaRPr kumimoji="0" lang="en-US" altLang="ja-JP"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45" name="角丸四角形 18">
            <a:extLst>
              <a:ext uri="{FF2B5EF4-FFF2-40B4-BE49-F238E27FC236}">
                <a16:creationId xmlns:a16="http://schemas.microsoft.com/office/drawing/2014/main" id="{F316C43B-CD03-4F35-B4A3-6A55FB6BA186}"/>
              </a:ext>
            </a:extLst>
          </p:cNvPr>
          <p:cNvSpPr/>
          <p:nvPr/>
        </p:nvSpPr>
        <p:spPr>
          <a:xfrm>
            <a:off x="7325404" y="5924236"/>
            <a:ext cx="3178574" cy="850528"/>
          </a:xfrm>
          <a:prstGeom prst="roundRect">
            <a:avLst/>
          </a:prstGeom>
          <a:solidFill>
            <a:sysClr val="window" lastClr="FFFFFF"/>
          </a:solidFill>
          <a:ln w="25400" cap="flat" cmpd="sng" algn="ctr">
            <a:solidFill>
              <a:srgbClr val="F7964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rPr>
              <a:t>山形大学</a:t>
            </a:r>
            <a:r>
              <a:rPr kumimoji="0" lang="en-US" altLang="ja-JP"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rPr>
              <a:t>Edge-Next</a:t>
            </a: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50" i="0" u="none" strike="noStrike" kern="0" cap="none" spc="0" normalizeH="0" baseline="0" noProof="0" dirty="0">
                <a:ln>
                  <a:noFill/>
                </a:ln>
                <a:solidFill>
                  <a:prstClr val="black"/>
                </a:solidFill>
                <a:effectLst/>
                <a:uLnTx/>
                <a:uFillTx/>
                <a:latin typeface="ＭＳ 明朝" panose="02020609040205080304" pitchFamily="17" charset="-128"/>
                <a:ea typeface="ＭＳ 明朝" panose="02020609040205080304" pitchFamily="17" charset="-128"/>
              </a:rPr>
              <a:t>山形大学の起業家育成プログラムに参加し、イノベーションマインドを涵養し、ソーシャル・ビジネスを学ぶ</a:t>
            </a:r>
            <a:endParaRPr kumimoji="0" lang="en-US" altLang="ja-JP" sz="1050" i="0" u="none" strike="noStrike" kern="0" cap="none" spc="0" normalizeH="0" baseline="0" noProof="0" dirty="0">
              <a:ln>
                <a:noFill/>
              </a:ln>
              <a:solidFill>
                <a:prstClr val="black"/>
              </a:solidFill>
              <a:effectLst/>
              <a:uLnTx/>
              <a:uFillTx/>
              <a:latin typeface="ＭＳ 明朝" panose="02020609040205080304" pitchFamily="17" charset="-128"/>
              <a:ea typeface="ＭＳ 明朝" panose="02020609040205080304" pitchFamily="17"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rPr>
              <a:t>アントレプレナー</a:t>
            </a:r>
            <a:r>
              <a:rPr kumimoji="0" lang="en-US" altLang="ja-JP"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0" lang="ja-JP" altLang="en-US"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rPr>
              <a:t>イノベーション</a:t>
            </a:r>
            <a:r>
              <a:rPr kumimoji="0" lang="en-US" altLang="ja-JP"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0" lang="ja-JP" altLang="en-US"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rPr>
              <a:t>世界</a:t>
            </a:r>
            <a:endParaRPr kumimoji="0" lang="en-US" altLang="ja-JP" sz="1200" b="1" i="0" u="none" strike="noStrike" kern="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46" name="角丸四角形 17">
            <a:extLst>
              <a:ext uri="{FF2B5EF4-FFF2-40B4-BE49-F238E27FC236}">
                <a16:creationId xmlns:a16="http://schemas.microsoft.com/office/drawing/2014/main" id="{503B51CC-E6F2-4C5E-8001-7E0FEDAC0CBB}"/>
              </a:ext>
            </a:extLst>
          </p:cNvPr>
          <p:cNvSpPr/>
          <p:nvPr/>
        </p:nvSpPr>
        <p:spPr>
          <a:xfrm>
            <a:off x="187716" y="6815702"/>
            <a:ext cx="2966385" cy="613059"/>
          </a:xfrm>
          <a:prstGeom prst="roundRect">
            <a:avLst/>
          </a:prstGeom>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1100" b="1" dirty="0"/>
              <a:t>教科横断型学習</a:t>
            </a:r>
            <a:endParaRPr lang="en-US" altLang="ja-JP" sz="1100" b="1" dirty="0"/>
          </a:p>
          <a:p>
            <a:pPr algn="ctr"/>
            <a:r>
              <a:rPr kumimoji="1" lang="ja-JP" altLang="en-US" sz="1050" dirty="0"/>
              <a:t>グローカル</a:t>
            </a:r>
            <a:r>
              <a:rPr lang="ja-JP" altLang="en-US" sz="1050" dirty="0"/>
              <a:t>での学びと教科での学びをリンク</a:t>
            </a:r>
            <a:endParaRPr lang="en-US" altLang="ja-JP" sz="1050" dirty="0"/>
          </a:p>
          <a:p>
            <a:pPr algn="ctr"/>
            <a:r>
              <a:rPr kumimoji="1" lang="ja-JP" altLang="en-US" sz="1050" dirty="0"/>
              <a:t>食と健康</a:t>
            </a:r>
            <a:r>
              <a:rPr kumimoji="1" lang="en-US" altLang="ja-JP" sz="1050" dirty="0"/>
              <a:t>×</a:t>
            </a:r>
            <a:r>
              <a:rPr kumimoji="1" lang="ja-JP" altLang="en-US" sz="1050" dirty="0"/>
              <a:t>家庭　貧困</a:t>
            </a:r>
            <a:r>
              <a:rPr kumimoji="1" lang="en-US" altLang="ja-JP" sz="1050" dirty="0"/>
              <a:t>×</a:t>
            </a:r>
            <a:r>
              <a:rPr kumimoji="1" lang="ja-JP" altLang="en-US" sz="1050" dirty="0"/>
              <a:t>国語</a:t>
            </a:r>
            <a:r>
              <a:rPr kumimoji="1" lang="en-US" altLang="ja-JP" sz="1050" dirty="0"/>
              <a:t>×</a:t>
            </a:r>
            <a:r>
              <a:rPr kumimoji="1" lang="ja-JP" altLang="en-US" sz="1050" dirty="0"/>
              <a:t>英語</a:t>
            </a:r>
          </a:p>
        </p:txBody>
      </p:sp>
      <p:sp>
        <p:nvSpPr>
          <p:cNvPr id="47" name="角丸四角形 17">
            <a:extLst>
              <a:ext uri="{FF2B5EF4-FFF2-40B4-BE49-F238E27FC236}">
                <a16:creationId xmlns:a16="http://schemas.microsoft.com/office/drawing/2014/main" id="{6CDBB42D-15CA-4422-9B7C-3555B9FA7761}"/>
              </a:ext>
            </a:extLst>
          </p:cNvPr>
          <p:cNvSpPr/>
          <p:nvPr/>
        </p:nvSpPr>
        <p:spPr>
          <a:xfrm>
            <a:off x="3212271" y="6817612"/>
            <a:ext cx="4161057" cy="613059"/>
          </a:xfrm>
          <a:prstGeom prst="roundRect">
            <a:avLst/>
          </a:prstGeom>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1100" b="1" dirty="0"/>
              <a:t>１５分ゼミ</a:t>
            </a:r>
            <a:endParaRPr lang="en-US" altLang="ja-JP" sz="1100" b="1" dirty="0"/>
          </a:p>
          <a:p>
            <a:pPr algn="ctr"/>
            <a:r>
              <a:rPr kumimoji="1" lang="ja-JP" altLang="en-US" sz="1050" dirty="0"/>
              <a:t>毎週木曜日、４～５人一組のグループで行う。</a:t>
            </a:r>
            <a:r>
              <a:rPr lang="ja-JP" altLang="en-US" sz="1050" dirty="0"/>
              <a:t>担当者が新聞記事をもとに</a:t>
            </a:r>
            <a:r>
              <a:rPr lang="en-US" altLang="ja-JP" sz="1050" dirty="0"/>
              <a:t>SDG</a:t>
            </a:r>
            <a:r>
              <a:rPr lang="ja-JP" altLang="en-US" sz="1050" dirty="0" err="1"/>
              <a:t>ｓ</a:t>
            </a:r>
            <a:r>
              <a:rPr lang="ja-JP" altLang="en-US" sz="1050" dirty="0"/>
              <a:t>の視点からレジュメを作成し、話し合いを行う。</a:t>
            </a:r>
            <a:endParaRPr kumimoji="1" lang="ja-JP" altLang="en-US" sz="1050" dirty="0"/>
          </a:p>
        </p:txBody>
      </p:sp>
      <p:sp>
        <p:nvSpPr>
          <p:cNvPr id="48" name="角丸四角形 17">
            <a:extLst>
              <a:ext uri="{FF2B5EF4-FFF2-40B4-BE49-F238E27FC236}">
                <a16:creationId xmlns:a16="http://schemas.microsoft.com/office/drawing/2014/main" id="{8ABB1052-E1BE-4CF7-A451-2698FB0C5163}"/>
              </a:ext>
            </a:extLst>
          </p:cNvPr>
          <p:cNvSpPr/>
          <p:nvPr/>
        </p:nvSpPr>
        <p:spPr>
          <a:xfrm>
            <a:off x="7431498" y="6811269"/>
            <a:ext cx="2966385" cy="613059"/>
          </a:xfrm>
          <a:prstGeom prst="roundRect">
            <a:avLst/>
          </a:prstGeom>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1100" b="1" dirty="0"/>
              <a:t>グローバル・サミット </a:t>
            </a:r>
            <a:r>
              <a:rPr lang="en-US" altLang="ja-JP" sz="1100" b="1" dirty="0"/>
              <a:t>in </a:t>
            </a:r>
            <a:r>
              <a:rPr lang="ja-JP" altLang="en-US" sz="1100" b="1" dirty="0"/>
              <a:t>台湾</a:t>
            </a:r>
            <a:endParaRPr lang="en-US" altLang="ja-JP" sz="1100" b="1" dirty="0"/>
          </a:p>
          <a:p>
            <a:pPr algn="ctr"/>
            <a:r>
              <a:rPr lang="ja-JP" altLang="en-US" sz="1050" dirty="0"/>
              <a:t>台湾の高校生と探究学習の成果発表意見交換会及び</a:t>
            </a:r>
            <a:r>
              <a:rPr lang="en-US" altLang="ja-JP" sz="1050" dirty="0"/>
              <a:t>SDG</a:t>
            </a:r>
            <a:r>
              <a:rPr lang="ja-JP" altLang="en-US" sz="1050" dirty="0" err="1"/>
              <a:t>ｓ</a:t>
            </a:r>
            <a:r>
              <a:rPr lang="ja-JP" altLang="en-US" sz="1050" dirty="0"/>
              <a:t>のワークショップを行う</a:t>
            </a:r>
            <a:endParaRPr lang="en-US" altLang="ja-JP" sz="1050" dirty="0"/>
          </a:p>
        </p:txBody>
      </p:sp>
    </p:spTree>
    <p:extLst>
      <p:ext uri="{BB962C8B-B14F-4D97-AF65-F5344CB8AC3E}">
        <p14:creationId xmlns:p14="http://schemas.microsoft.com/office/powerpoint/2010/main" val="153987399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215</TotalTime>
  <Words>780</Words>
  <Application>Microsoft Office PowerPoint</Application>
  <PresentationFormat>ユーザー設定</PresentationFormat>
  <Paragraphs>61</Paragraphs>
  <Slides>1</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1</vt:i4>
      </vt:variant>
    </vt:vector>
  </HeadingPairs>
  <TitlesOfParts>
    <vt:vector size="12" baseType="lpstr">
      <vt:lpstr>HGP創英角ｺﾞｼｯｸUB</vt:lpstr>
      <vt:lpstr>HGS明朝B</vt:lpstr>
      <vt:lpstr>ＭＳ ゴシック</vt:lpstr>
      <vt:lpstr>ＭＳ 明朝</vt:lpstr>
      <vt:lpstr>游ゴシック</vt:lpstr>
      <vt:lpstr>游ゴシック Light</vt:lpstr>
      <vt:lpstr>Arial</vt:lpstr>
      <vt:lpstr>Calibri</vt:lpstr>
      <vt:lpstr>Century</vt:lpstr>
      <vt:lpstr>Times New Roman</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dc:creator>
  <cp:lastModifiedBy>鈴木 精</cp:lastModifiedBy>
  <cp:revision>31</cp:revision>
  <cp:lastPrinted>2019-10-29T08:53:50Z</cp:lastPrinted>
  <dcterms:created xsi:type="dcterms:W3CDTF">2019-08-28T09:53:23Z</dcterms:created>
  <dcterms:modified xsi:type="dcterms:W3CDTF">2021-02-18T03:03:06Z</dcterms:modified>
</cp:coreProperties>
</file>